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400" r:id="rId2"/>
    <p:sldId id="405" r:id="rId3"/>
    <p:sldId id="291" r:id="rId4"/>
    <p:sldId id="292" r:id="rId5"/>
    <p:sldId id="293" r:id="rId6"/>
    <p:sldId id="341" r:id="rId7"/>
    <p:sldId id="342" r:id="rId8"/>
    <p:sldId id="343" r:id="rId9"/>
    <p:sldId id="345" r:id="rId10"/>
    <p:sldId id="349" r:id="rId11"/>
    <p:sldId id="350" r:id="rId12"/>
    <p:sldId id="406" r:id="rId13"/>
    <p:sldId id="294" r:id="rId14"/>
    <p:sldId id="265" r:id="rId15"/>
    <p:sldId id="266" r:id="rId16"/>
    <p:sldId id="367" r:id="rId17"/>
    <p:sldId id="407" r:id="rId18"/>
    <p:sldId id="369" r:id="rId19"/>
    <p:sldId id="370" r:id="rId20"/>
    <p:sldId id="371" r:id="rId21"/>
    <p:sldId id="408" r:id="rId22"/>
    <p:sldId id="354" r:id="rId23"/>
    <p:sldId id="355" r:id="rId24"/>
    <p:sldId id="351" r:id="rId25"/>
    <p:sldId id="356" r:id="rId26"/>
    <p:sldId id="268" r:id="rId27"/>
    <p:sldId id="409" r:id="rId28"/>
    <p:sldId id="410" r:id="rId29"/>
    <p:sldId id="27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820873-3327-4CE4-A349-B2EBA2C608C9}">
          <p14:sldIdLst>
            <p14:sldId id="400"/>
            <p14:sldId id="405"/>
            <p14:sldId id="291"/>
            <p14:sldId id="292"/>
            <p14:sldId id="293"/>
            <p14:sldId id="341"/>
            <p14:sldId id="342"/>
            <p14:sldId id="343"/>
            <p14:sldId id="345"/>
            <p14:sldId id="349"/>
            <p14:sldId id="350"/>
            <p14:sldId id="406"/>
            <p14:sldId id="294"/>
            <p14:sldId id="265"/>
            <p14:sldId id="266"/>
            <p14:sldId id="367"/>
            <p14:sldId id="407"/>
            <p14:sldId id="369"/>
            <p14:sldId id="370"/>
            <p14:sldId id="371"/>
            <p14:sldId id="408"/>
            <p14:sldId id="354"/>
            <p14:sldId id="355"/>
            <p14:sldId id="351"/>
            <p14:sldId id="356"/>
            <p14:sldId id="268"/>
            <p14:sldId id="409"/>
            <p14:sldId id="41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14" d="100"/>
          <a:sy n="114" d="100"/>
        </p:scale>
        <p:origin x="15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microsoft.com/office/2007/relationships/hdphoto" Target="../media/hdphoto1.wdp"/><Relationship Id="rId1" Type="http://schemas.openxmlformats.org/officeDocument/2006/relationships/image" Target="../media/image36.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ata4.xml.rels><?xml version="1.0" encoding="UTF-8" standalone="yes"?>
<Relationships xmlns="http://schemas.openxmlformats.org/package/2006/relationships"><Relationship Id="rId1" Type="http://schemas.openxmlformats.org/officeDocument/2006/relationships/image" Target="../media/image51.png"/></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microsoft.com/office/2007/relationships/hdphoto" Target="../media/hdphoto1.wdp"/><Relationship Id="rId1" Type="http://schemas.openxmlformats.org/officeDocument/2006/relationships/image" Target="../media/image36.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F6D4F0-9CC0-46D0-B35E-695DD3C64F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A415321-46E5-4143-B395-12A93C49934D}">
      <dgm:prSet phldrT="[Text]" custT="1"/>
      <dgm:spPr/>
      <dgm:t>
        <a:bodyPr/>
        <a:lstStyle/>
        <a:p>
          <a:r>
            <a:rPr lang="en-US" sz="3600" dirty="0" smtClean="0"/>
            <a:t>Union budget </a:t>
          </a:r>
          <a:endParaRPr lang="en-US" sz="3600" dirty="0"/>
        </a:p>
      </dgm:t>
    </dgm:pt>
    <dgm:pt modelId="{A7AD1AE8-E843-445F-9CBC-2BDA72EDD30B}" type="parTrans" cxnId="{813C2CD9-E0FB-4791-8087-6D855F6CB5EA}">
      <dgm:prSet/>
      <dgm:spPr/>
      <dgm:t>
        <a:bodyPr/>
        <a:lstStyle/>
        <a:p>
          <a:endParaRPr lang="en-US"/>
        </a:p>
      </dgm:t>
    </dgm:pt>
    <dgm:pt modelId="{FF133B4F-C7E2-4502-A1C5-77891682A1C2}" type="sibTrans" cxnId="{813C2CD9-E0FB-4791-8087-6D855F6CB5EA}">
      <dgm:prSet/>
      <dgm:spPr/>
      <dgm:t>
        <a:bodyPr/>
        <a:lstStyle/>
        <a:p>
          <a:endParaRPr lang="en-US"/>
        </a:p>
      </dgm:t>
    </dgm:pt>
    <dgm:pt modelId="{84EC75B2-4FB7-4961-9DC5-DC07123F12C1}">
      <dgm:prSet phldrT="[Text]" custT="1"/>
      <dgm:spPr/>
      <dgm:t>
        <a:bodyPr/>
        <a:lstStyle/>
        <a:p>
          <a:r>
            <a:rPr lang="en-US" sz="2800" dirty="0"/>
            <a:t>Constitutional posts, </a:t>
          </a:r>
          <a:r>
            <a:rPr lang="en-US" sz="2800" dirty="0" smtClean="0"/>
            <a:t>their office </a:t>
          </a:r>
          <a:r>
            <a:rPr lang="en-US" sz="2800" dirty="0"/>
            <a:t>maintenance</a:t>
          </a:r>
        </a:p>
      </dgm:t>
    </dgm:pt>
    <dgm:pt modelId="{F0FE5B93-A858-4556-B06B-D9579E20CA85}" type="parTrans" cxnId="{CD9ACDFD-5038-41F3-B5E2-A6E18D0A475E}">
      <dgm:prSet/>
      <dgm:spPr/>
      <dgm:t>
        <a:bodyPr/>
        <a:lstStyle/>
        <a:p>
          <a:endParaRPr lang="en-US"/>
        </a:p>
      </dgm:t>
    </dgm:pt>
    <dgm:pt modelId="{BEDE88DB-3697-4CF6-87BC-F22C8D20EC5F}" type="sibTrans" cxnId="{CD9ACDFD-5038-41F3-B5E2-A6E18D0A475E}">
      <dgm:prSet/>
      <dgm:spPr/>
      <dgm:t>
        <a:bodyPr/>
        <a:lstStyle/>
        <a:p>
          <a:endParaRPr lang="en-US"/>
        </a:p>
      </dgm:t>
    </dgm:pt>
    <dgm:pt modelId="{7C51FE4C-9901-42F0-84AC-53121FA2FA85}">
      <dgm:prSet phldrT="[Text]" custT="1"/>
      <dgm:spPr/>
      <dgm:t>
        <a:bodyPr/>
        <a:lstStyle/>
        <a:p>
          <a:r>
            <a:rPr lang="en-US" sz="3600" dirty="0" smtClean="0"/>
            <a:t>State budget </a:t>
          </a:r>
          <a:endParaRPr lang="en-US" sz="3600" dirty="0"/>
        </a:p>
      </dgm:t>
    </dgm:pt>
    <dgm:pt modelId="{81462B2D-DAC2-4543-A595-84028830EF37}" type="parTrans" cxnId="{79887225-E4DE-45C6-B868-E177D38B600E}">
      <dgm:prSet/>
      <dgm:spPr/>
      <dgm:t>
        <a:bodyPr/>
        <a:lstStyle/>
        <a:p>
          <a:endParaRPr lang="en-US"/>
        </a:p>
      </dgm:t>
    </dgm:pt>
    <dgm:pt modelId="{2635D6DF-B8A6-45B5-9BD5-409C291B3817}" type="sibTrans" cxnId="{79887225-E4DE-45C6-B868-E177D38B600E}">
      <dgm:prSet/>
      <dgm:spPr/>
      <dgm:t>
        <a:bodyPr/>
        <a:lstStyle/>
        <a:p>
          <a:endParaRPr lang="en-US"/>
        </a:p>
      </dgm:t>
    </dgm:pt>
    <dgm:pt modelId="{A497B826-2208-4A8F-9951-AD4E09C6922A}">
      <dgm:prSet phldrT="[Text]" custT="1"/>
      <dgm:spPr/>
      <dgm:t>
        <a:bodyPr/>
        <a:lstStyle/>
        <a:p>
          <a:r>
            <a:rPr lang="en-US" sz="3600" dirty="0"/>
            <a:t>UT</a:t>
          </a:r>
        </a:p>
      </dgm:t>
    </dgm:pt>
    <dgm:pt modelId="{B129A91E-25AF-4270-90D0-9C36A87410A2}" type="parTrans" cxnId="{E9DA008D-83E4-4EB5-8859-DEFF27D0A273}">
      <dgm:prSet/>
      <dgm:spPr/>
      <dgm:t>
        <a:bodyPr/>
        <a:lstStyle/>
        <a:p>
          <a:endParaRPr lang="en-US"/>
        </a:p>
      </dgm:t>
    </dgm:pt>
    <dgm:pt modelId="{908408B9-D884-4139-94B0-10EA87D667D7}" type="sibTrans" cxnId="{E9DA008D-83E4-4EB5-8859-DEFF27D0A273}">
      <dgm:prSet/>
      <dgm:spPr/>
      <dgm:t>
        <a:bodyPr/>
        <a:lstStyle/>
        <a:p>
          <a:endParaRPr lang="en-US"/>
        </a:p>
      </dgm:t>
    </dgm:pt>
    <dgm:pt modelId="{2F7DE984-BA98-4BB5-8780-97899483730B}">
      <dgm:prSet phldrT="[Text]" custT="1"/>
      <dgm:spPr/>
      <dgm:t>
        <a:bodyPr/>
        <a:lstStyle/>
        <a:p>
          <a:r>
            <a:rPr lang="en-US" sz="2800" dirty="0"/>
            <a:t>Administrator</a:t>
          </a:r>
          <a:r>
            <a:rPr lang="en-US" sz="2800" dirty="0">
              <a:solidFill>
                <a:srgbClr val="FFC000"/>
              </a:solidFill>
            </a:rPr>
            <a:t>, Judicial commissioner</a:t>
          </a:r>
        </a:p>
      </dgm:t>
    </dgm:pt>
    <dgm:pt modelId="{1A4FDBD6-466A-496A-8F56-5C82302025BA}" type="parTrans" cxnId="{189080AE-A3BB-4A30-AA17-5B45AF996958}">
      <dgm:prSet/>
      <dgm:spPr/>
      <dgm:t>
        <a:bodyPr/>
        <a:lstStyle/>
        <a:p>
          <a:endParaRPr lang="en-US"/>
        </a:p>
      </dgm:t>
    </dgm:pt>
    <dgm:pt modelId="{2952A000-8B8D-470B-851B-845B6A0AA400}" type="sibTrans" cxnId="{189080AE-A3BB-4A30-AA17-5B45AF996958}">
      <dgm:prSet/>
      <dgm:spPr/>
      <dgm:t>
        <a:bodyPr/>
        <a:lstStyle/>
        <a:p>
          <a:endParaRPr lang="en-US"/>
        </a:p>
      </dgm:t>
    </dgm:pt>
    <dgm:pt modelId="{F775FF34-12FF-47A8-9039-4BFE9C94A697}">
      <dgm:prSet phldrT="[Text]" custT="1"/>
      <dgm:spPr/>
      <dgm:t>
        <a:bodyPr/>
        <a:lstStyle/>
        <a:p>
          <a:r>
            <a:rPr lang="en-US" sz="2800" dirty="0"/>
            <a:t>Debt charges / loan repayment/interest, $ required to satisfy court judgement/decree</a:t>
          </a:r>
        </a:p>
      </dgm:t>
    </dgm:pt>
    <dgm:pt modelId="{85374D0D-9D96-458F-81AC-2CFACC82C932}" type="parTrans" cxnId="{840D6184-C4AE-42E8-AB91-742857556EE5}">
      <dgm:prSet/>
      <dgm:spPr/>
      <dgm:t>
        <a:bodyPr/>
        <a:lstStyle/>
        <a:p>
          <a:endParaRPr lang="en-US"/>
        </a:p>
      </dgm:t>
    </dgm:pt>
    <dgm:pt modelId="{9EA8BDA4-A587-479A-A4DE-DC5B59A551BF}" type="sibTrans" cxnId="{840D6184-C4AE-42E8-AB91-742857556EE5}">
      <dgm:prSet/>
      <dgm:spPr/>
      <dgm:t>
        <a:bodyPr/>
        <a:lstStyle/>
        <a:p>
          <a:endParaRPr lang="en-US"/>
        </a:p>
      </dgm:t>
    </dgm:pt>
    <dgm:pt modelId="{F7AE5B2E-5067-4049-A5B6-7385A2377ACB}">
      <dgm:prSet phldrT="[Text]" custT="1"/>
      <dgm:spPr/>
      <dgm:t>
        <a:bodyPr/>
        <a:lstStyle/>
        <a:p>
          <a:r>
            <a:rPr lang="en-US" sz="2800" dirty="0"/>
            <a:t>SC: salary, allowance,</a:t>
          </a:r>
          <a:r>
            <a:rPr lang="en-US" sz="2800" u="none" dirty="0">
              <a:solidFill>
                <a:srgbClr val="FFC000"/>
              </a:solidFill>
            </a:rPr>
            <a:t> </a:t>
          </a:r>
          <a:r>
            <a:rPr lang="en-US" sz="2800" u="sng" dirty="0">
              <a:solidFill>
                <a:srgbClr val="FFC000"/>
              </a:solidFill>
            </a:rPr>
            <a:t>Pensions</a:t>
          </a:r>
        </a:p>
      </dgm:t>
    </dgm:pt>
    <dgm:pt modelId="{E890EA83-6913-45DE-B6BE-CA790B302B39}" type="parTrans" cxnId="{295B77BA-1A8B-4A8A-8EA0-FB002AA9E250}">
      <dgm:prSet/>
      <dgm:spPr/>
      <dgm:t>
        <a:bodyPr/>
        <a:lstStyle/>
        <a:p>
          <a:endParaRPr lang="en-US"/>
        </a:p>
      </dgm:t>
    </dgm:pt>
    <dgm:pt modelId="{3C54366A-2F39-4741-BDD3-E7E8FB1D7D93}" type="sibTrans" cxnId="{295B77BA-1A8B-4A8A-8EA0-FB002AA9E250}">
      <dgm:prSet/>
      <dgm:spPr/>
      <dgm:t>
        <a:bodyPr/>
        <a:lstStyle/>
        <a:p>
          <a:endParaRPr lang="en-US"/>
        </a:p>
      </dgm:t>
    </dgm:pt>
    <dgm:pt modelId="{132C0556-F9D6-4072-8ABC-551E29420098}">
      <dgm:prSet phldrT="[Text]" custT="1"/>
      <dgm:spPr/>
      <dgm:t>
        <a:bodyPr/>
        <a:lstStyle/>
        <a:p>
          <a:r>
            <a:rPr lang="en-US" sz="2800" dirty="0"/>
            <a:t>Similar to above</a:t>
          </a:r>
        </a:p>
      </dgm:t>
    </dgm:pt>
    <dgm:pt modelId="{0AE8BD30-F282-4609-B605-E9BB1586B8D8}" type="parTrans" cxnId="{25EBEC30-C998-4519-9EAE-5D31B602E889}">
      <dgm:prSet/>
      <dgm:spPr/>
      <dgm:t>
        <a:bodyPr/>
        <a:lstStyle/>
        <a:p>
          <a:endParaRPr lang="en-US"/>
        </a:p>
      </dgm:t>
    </dgm:pt>
    <dgm:pt modelId="{28978816-6897-450B-B1DF-39284010D1E4}" type="sibTrans" cxnId="{25EBEC30-C998-4519-9EAE-5D31B602E889}">
      <dgm:prSet/>
      <dgm:spPr/>
      <dgm:t>
        <a:bodyPr/>
        <a:lstStyle/>
        <a:p>
          <a:endParaRPr lang="en-US"/>
        </a:p>
      </dgm:t>
    </dgm:pt>
    <dgm:pt modelId="{48AB08D4-2E26-47E5-AF99-5D93B49AE293}">
      <dgm:prSet phldrT="[Text]" custT="1"/>
      <dgm:spPr/>
      <dgm:t>
        <a:bodyPr/>
        <a:lstStyle/>
        <a:p>
          <a:r>
            <a:rPr lang="en-US" sz="2800" dirty="0"/>
            <a:t>Speaker, Dy. In both houses- Salary, allowance</a:t>
          </a:r>
        </a:p>
      </dgm:t>
    </dgm:pt>
    <dgm:pt modelId="{D23AA79E-B0CE-4892-9384-FD8B15F76F6F}" type="parTrans" cxnId="{2C9BBB95-4034-4A2E-AFB2-F36B486ECC1C}">
      <dgm:prSet/>
      <dgm:spPr/>
      <dgm:t>
        <a:bodyPr/>
        <a:lstStyle/>
        <a:p>
          <a:endParaRPr lang="en-US"/>
        </a:p>
      </dgm:t>
    </dgm:pt>
    <dgm:pt modelId="{81F87459-9743-40A9-AA33-74A7C4A4CECA}" type="sibTrans" cxnId="{2C9BBB95-4034-4A2E-AFB2-F36B486ECC1C}">
      <dgm:prSet/>
      <dgm:spPr/>
      <dgm:t>
        <a:bodyPr/>
        <a:lstStyle/>
        <a:p>
          <a:endParaRPr lang="en-US"/>
        </a:p>
      </dgm:t>
    </dgm:pt>
    <dgm:pt modelId="{823C3EE3-6D6A-4DC0-B488-8EFF4E4D3D7B}">
      <dgm:prSet phldrT="[Text]" custT="1"/>
      <dgm:spPr/>
      <dgm:t>
        <a:bodyPr/>
        <a:lstStyle/>
        <a:p>
          <a:r>
            <a:rPr lang="en-US" sz="2800" dirty="0"/>
            <a:t>Any other item declared by parliament</a:t>
          </a:r>
        </a:p>
      </dgm:t>
    </dgm:pt>
    <dgm:pt modelId="{473EBC37-DF7B-4966-8750-4B63CC2BFAE4}" type="parTrans" cxnId="{18F24A04-19C1-46ED-AFF7-FDECBB4BA1EE}">
      <dgm:prSet/>
      <dgm:spPr/>
      <dgm:t>
        <a:bodyPr/>
        <a:lstStyle/>
        <a:p>
          <a:endParaRPr lang="en-US"/>
        </a:p>
      </dgm:t>
    </dgm:pt>
    <dgm:pt modelId="{E6E0B315-7C28-44BA-BE7C-EA181DB1FE2B}" type="sibTrans" cxnId="{18F24A04-19C1-46ED-AFF7-FDECBB4BA1EE}">
      <dgm:prSet/>
      <dgm:spPr/>
      <dgm:t>
        <a:bodyPr/>
        <a:lstStyle/>
        <a:p>
          <a:endParaRPr lang="en-US"/>
        </a:p>
      </dgm:t>
    </dgm:pt>
    <dgm:pt modelId="{A14145A1-4B4A-4DAA-886B-A571E34884D4}">
      <dgm:prSet phldrT="[Text]" custT="1"/>
      <dgm:spPr/>
      <dgm:t>
        <a:bodyPr/>
        <a:lstStyle/>
        <a:p>
          <a:r>
            <a:rPr lang="en-US" sz="2800" dirty="0"/>
            <a:t>+ similar to above</a:t>
          </a:r>
        </a:p>
      </dgm:t>
    </dgm:pt>
    <dgm:pt modelId="{6939100D-F5FC-48A5-B914-C446641FDD2A}" type="parTrans" cxnId="{F736F840-F657-4C76-8309-BD4761608449}">
      <dgm:prSet/>
      <dgm:spPr/>
      <dgm:t>
        <a:bodyPr/>
        <a:lstStyle/>
        <a:p>
          <a:endParaRPr lang="en-US"/>
        </a:p>
      </dgm:t>
    </dgm:pt>
    <dgm:pt modelId="{396FF934-12A7-4437-B8AB-052733E48292}" type="sibTrans" cxnId="{F736F840-F657-4C76-8309-BD4761608449}">
      <dgm:prSet/>
      <dgm:spPr/>
      <dgm:t>
        <a:bodyPr/>
        <a:lstStyle/>
        <a:p>
          <a:endParaRPr lang="en-US"/>
        </a:p>
      </dgm:t>
    </dgm:pt>
    <dgm:pt modelId="{4EBE0D6F-C025-4F4B-8C9A-3E80E3560ACB}" type="pres">
      <dgm:prSet presAssocID="{41F6D4F0-9CC0-46D0-B35E-695DD3C64FA3}" presName="linear" presStyleCnt="0">
        <dgm:presLayoutVars>
          <dgm:animLvl val="lvl"/>
          <dgm:resizeHandles val="exact"/>
        </dgm:presLayoutVars>
      </dgm:prSet>
      <dgm:spPr/>
      <dgm:t>
        <a:bodyPr/>
        <a:lstStyle/>
        <a:p>
          <a:endParaRPr lang="en-US"/>
        </a:p>
      </dgm:t>
    </dgm:pt>
    <dgm:pt modelId="{6DEA32FE-356C-4571-8224-7573A8A951CA}" type="pres">
      <dgm:prSet presAssocID="{1A415321-46E5-4143-B395-12A93C49934D}" presName="parentText" presStyleLbl="node1" presStyleIdx="0" presStyleCnt="3">
        <dgm:presLayoutVars>
          <dgm:chMax val="0"/>
          <dgm:bulletEnabled val="1"/>
        </dgm:presLayoutVars>
      </dgm:prSet>
      <dgm:spPr/>
      <dgm:t>
        <a:bodyPr/>
        <a:lstStyle/>
        <a:p>
          <a:endParaRPr lang="en-US"/>
        </a:p>
      </dgm:t>
    </dgm:pt>
    <dgm:pt modelId="{BA19A63A-4FFE-4ED0-B812-A769A6050531}" type="pres">
      <dgm:prSet presAssocID="{1A415321-46E5-4143-B395-12A93C49934D}" presName="childText" presStyleLbl="revTx" presStyleIdx="0" presStyleCnt="3">
        <dgm:presLayoutVars>
          <dgm:bulletEnabled val="1"/>
        </dgm:presLayoutVars>
      </dgm:prSet>
      <dgm:spPr/>
      <dgm:t>
        <a:bodyPr/>
        <a:lstStyle/>
        <a:p>
          <a:endParaRPr lang="en-US"/>
        </a:p>
      </dgm:t>
    </dgm:pt>
    <dgm:pt modelId="{474E5947-DD32-4350-8367-C2829BC96C3E}" type="pres">
      <dgm:prSet presAssocID="{7C51FE4C-9901-42F0-84AC-53121FA2FA85}" presName="parentText" presStyleLbl="node1" presStyleIdx="1" presStyleCnt="3">
        <dgm:presLayoutVars>
          <dgm:chMax val="0"/>
          <dgm:bulletEnabled val="1"/>
        </dgm:presLayoutVars>
      </dgm:prSet>
      <dgm:spPr/>
      <dgm:t>
        <a:bodyPr/>
        <a:lstStyle/>
        <a:p>
          <a:endParaRPr lang="en-US"/>
        </a:p>
      </dgm:t>
    </dgm:pt>
    <dgm:pt modelId="{8AFC8BED-3F0D-4AF4-B44E-CECCD46267DB}" type="pres">
      <dgm:prSet presAssocID="{7C51FE4C-9901-42F0-84AC-53121FA2FA85}" presName="childText" presStyleLbl="revTx" presStyleIdx="1" presStyleCnt="3">
        <dgm:presLayoutVars>
          <dgm:bulletEnabled val="1"/>
        </dgm:presLayoutVars>
      </dgm:prSet>
      <dgm:spPr/>
      <dgm:t>
        <a:bodyPr/>
        <a:lstStyle/>
        <a:p>
          <a:endParaRPr lang="en-US"/>
        </a:p>
      </dgm:t>
    </dgm:pt>
    <dgm:pt modelId="{E267CC85-E55F-40B1-920A-22F6ED4A7C6C}" type="pres">
      <dgm:prSet presAssocID="{A497B826-2208-4A8F-9951-AD4E09C6922A}" presName="parentText" presStyleLbl="node1" presStyleIdx="2" presStyleCnt="3">
        <dgm:presLayoutVars>
          <dgm:chMax val="0"/>
          <dgm:bulletEnabled val="1"/>
        </dgm:presLayoutVars>
      </dgm:prSet>
      <dgm:spPr/>
      <dgm:t>
        <a:bodyPr/>
        <a:lstStyle/>
        <a:p>
          <a:endParaRPr lang="en-US"/>
        </a:p>
      </dgm:t>
    </dgm:pt>
    <dgm:pt modelId="{7232AE78-48C2-45AF-98AC-DD47730FC734}" type="pres">
      <dgm:prSet presAssocID="{A497B826-2208-4A8F-9951-AD4E09C6922A}" presName="childText" presStyleLbl="revTx" presStyleIdx="2" presStyleCnt="3">
        <dgm:presLayoutVars>
          <dgm:bulletEnabled val="1"/>
        </dgm:presLayoutVars>
      </dgm:prSet>
      <dgm:spPr/>
      <dgm:t>
        <a:bodyPr/>
        <a:lstStyle/>
        <a:p>
          <a:endParaRPr lang="en-US"/>
        </a:p>
      </dgm:t>
    </dgm:pt>
  </dgm:ptLst>
  <dgm:cxnLst>
    <dgm:cxn modelId="{25EBEC30-C998-4519-9EAE-5D31B602E889}" srcId="{7C51FE4C-9901-42F0-84AC-53121FA2FA85}" destId="{132C0556-F9D6-4072-8ABC-551E29420098}" srcOrd="0" destOrd="0" parTransId="{0AE8BD30-F282-4609-B605-E9BB1586B8D8}" sibTransId="{28978816-6897-450B-B1DF-39284010D1E4}"/>
    <dgm:cxn modelId="{2D3B6CDE-ADEE-450F-9979-D26F4B1E3323}" type="presOf" srcId="{A14145A1-4B4A-4DAA-886B-A571E34884D4}" destId="{7232AE78-48C2-45AF-98AC-DD47730FC734}" srcOrd="0" destOrd="1" presId="urn:microsoft.com/office/officeart/2005/8/layout/vList2"/>
    <dgm:cxn modelId="{866DF96B-30C8-4AF1-8CFF-69AFB4BA3DA3}" type="presOf" srcId="{F775FF34-12FF-47A8-9039-4BFE9C94A697}" destId="{BA19A63A-4FFE-4ED0-B812-A769A6050531}" srcOrd="0" destOrd="3" presId="urn:microsoft.com/office/officeart/2005/8/layout/vList2"/>
    <dgm:cxn modelId="{F736F840-F657-4C76-8309-BD4761608449}" srcId="{A497B826-2208-4A8F-9951-AD4E09C6922A}" destId="{A14145A1-4B4A-4DAA-886B-A571E34884D4}" srcOrd="1" destOrd="0" parTransId="{6939100D-F5FC-48A5-B914-C446641FDD2A}" sibTransId="{396FF934-12A7-4437-B8AB-052733E48292}"/>
    <dgm:cxn modelId="{1A133AC2-D0CB-46B9-95D3-6CEFDBFD792A}" type="presOf" srcId="{48AB08D4-2E26-47E5-AF99-5D93B49AE293}" destId="{BA19A63A-4FFE-4ED0-B812-A769A6050531}" srcOrd="0" destOrd="1" presId="urn:microsoft.com/office/officeart/2005/8/layout/vList2"/>
    <dgm:cxn modelId="{18F24A04-19C1-46ED-AFF7-FDECBB4BA1EE}" srcId="{1A415321-46E5-4143-B395-12A93C49934D}" destId="{823C3EE3-6D6A-4DC0-B488-8EFF4E4D3D7B}" srcOrd="4" destOrd="0" parTransId="{473EBC37-DF7B-4966-8750-4B63CC2BFAE4}" sibTransId="{E6E0B315-7C28-44BA-BE7C-EA181DB1FE2B}"/>
    <dgm:cxn modelId="{840D6184-C4AE-42E8-AB91-742857556EE5}" srcId="{1A415321-46E5-4143-B395-12A93C49934D}" destId="{F775FF34-12FF-47A8-9039-4BFE9C94A697}" srcOrd="3" destOrd="0" parTransId="{85374D0D-9D96-458F-81AC-2CFACC82C932}" sibTransId="{9EA8BDA4-A587-479A-A4DE-DC5B59A551BF}"/>
    <dgm:cxn modelId="{7ABA7323-F38C-4BC7-BE2B-86E4F79AF284}" type="presOf" srcId="{41F6D4F0-9CC0-46D0-B35E-695DD3C64FA3}" destId="{4EBE0D6F-C025-4F4B-8C9A-3E80E3560ACB}" srcOrd="0" destOrd="0" presId="urn:microsoft.com/office/officeart/2005/8/layout/vList2"/>
    <dgm:cxn modelId="{295B77BA-1A8B-4A8A-8EA0-FB002AA9E250}" srcId="{1A415321-46E5-4143-B395-12A93C49934D}" destId="{F7AE5B2E-5067-4049-A5B6-7385A2377ACB}" srcOrd="2" destOrd="0" parTransId="{E890EA83-6913-45DE-B6BE-CA790B302B39}" sibTransId="{3C54366A-2F39-4741-BDD3-E7E8FB1D7D93}"/>
    <dgm:cxn modelId="{189080AE-A3BB-4A30-AA17-5B45AF996958}" srcId="{A497B826-2208-4A8F-9951-AD4E09C6922A}" destId="{2F7DE984-BA98-4BB5-8780-97899483730B}" srcOrd="0" destOrd="0" parTransId="{1A4FDBD6-466A-496A-8F56-5C82302025BA}" sibTransId="{2952A000-8B8D-470B-851B-845B6A0AA400}"/>
    <dgm:cxn modelId="{A42CB09C-3768-484A-A68F-6A3D87143AC8}" type="presOf" srcId="{84EC75B2-4FB7-4961-9DC5-DC07123F12C1}" destId="{BA19A63A-4FFE-4ED0-B812-A769A6050531}" srcOrd="0" destOrd="0" presId="urn:microsoft.com/office/officeart/2005/8/layout/vList2"/>
    <dgm:cxn modelId="{5BE3A722-822E-4225-8C13-30FE516671C3}" type="presOf" srcId="{2F7DE984-BA98-4BB5-8780-97899483730B}" destId="{7232AE78-48C2-45AF-98AC-DD47730FC734}" srcOrd="0" destOrd="0" presId="urn:microsoft.com/office/officeart/2005/8/layout/vList2"/>
    <dgm:cxn modelId="{CD9ACDFD-5038-41F3-B5E2-A6E18D0A475E}" srcId="{1A415321-46E5-4143-B395-12A93C49934D}" destId="{84EC75B2-4FB7-4961-9DC5-DC07123F12C1}" srcOrd="0" destOrd="0" parTransId="{F0FE5B93-A858-4556-B06B-D9579E20CA85}" sibTransId="{BEDE88DB-3697-4CF6-87BC-F22C8D20EC5F}"/>
    <dgm:cxn modelId="{24FF2D5D-414E-4A6D-95C0-EDAFC7641FDE}" type="presOf" srcId="{1A415321-46E5-4143-B395-12A93C49934D}" destId="{6DEA32FE-356C-4571-8224-7573A8A951CA}" srcOrd="0" destOrd="0" presId="urn:microsoft.com/office/officeart/2005/8/layout/vList2"/>
    <dgm:cxn modelId="{8AE28C40-FFEF-4722-B6E3-4535471C0BD8}" type="presOf" srcId="{823C3EE3-6D6A-4DC0-B488-8EFF4E4D3D7B}" destId="{BA19A63A-4FFE-4ED0-B812-A769A6050531}" srcOrd="0" destOrd="4" presId="urn:microsoft.com/office/officeart/2005/8/layout/vList2"/>
    <dgm:cxn modelId="{2C9BBB95-4034-4A2E-AFB2-F36B486ECC1C}" srcId="{1A415321-46E5-4143-B395-12A93C49934D}" destId="{48AB08D4-2E26-47E5-AF99-5D93B49AE293}" srcOrd="1" destOrd="0" parTransId="{D23AA79E-B0CE-4892-9384-FD8B15F76F6F}" sibTransId="{81F87459-9743-40A9-AA33-74A7C4A4CECA}"/>
    <dgm:cxn modelId="{BDEB28A3-2BCB-4FD6-A52A-5DF2D11E618D}" type="presOf" srcId="{A497B826-2208-4A8F-9951-AD4E09C6922A}" destId="{E267CC85-E55F-40B1-920A-22F6ED4A7C6C}" srcOrd="0" destOrd="0" presId="urn:microsoft.com/office/officeart/2005/8/layout/vList2"/>
    <dgm:cxn modelId="{79887225-E4DE-45C6-B868-E177D38B600E}" srcId="{41F6D4F0-9CC0-46D0-B35E-695DD3C64FA3}" destId="{7C51FE4C-9901-42F0-84AC-53121FA2FA85}" srcOrd="1" destOrd="0" parTransId="{81462B2D-DAC2-4543-A595-84028830EF37}" sibTransId="{2635D6DF-B8A6-45B5-9BD5-409C291B3817}"/>
    <dgm:cxn modelId="{50A2B9D8-B24E-404B-A3BF-03D3FAEE869B}" type="presOf" srcId="{F7AE5B2E-5067-4049-A5B6-7385A2377ACB}" destId="{BA19A63A-4FFE-4ED0-B812-A769A6050531}" srcOrd="0" destOrd="2" presId="urn:microsoft.com/office/officeart/2005/8/layout/vList2"/>
    <dgm:cxn modelId="{19A639FE-BE06-4771-99C9-00F0387347BD}" type="presOf" srcId="{132C0556-F9D6-4072-8ABC-551E29420098}" destId="{8AFC8BED-3F0D-4AF4-B44E-CECCD46267DB}" srcOrd="0" destOrd="0" presId="urn:microsoft.com/office/officeart/2005/8/layout/vList2"/>
    <dgm:cxn modelId="{813C2CD9-E0FB-4791-8087-6D855F6CB5EA}" srcId="{41F6D4F0-9CC0-46D0-B35E-695DD3C64FA3}" destId="{1A415321-46E5-4143-B395-12A93C49934D}" srcOrd="0" destOrd="0" parTransId="{A7AD1AE8-E843-445F-9CBC-2BDA72EDD30B}" sibTransId="{FF133B4F-C7E2-4502-A1C5-77891682A1C2}"/>
    <dgm:cxn modelId="{645DC844-EAD4-43FC-9DE8-D069E4E265E8}" type="presOf" srcId="{7C51FE4C-9901-42F0-84AC-53121FA2FA85}" destId="{474E5947-DD32-4350-8367-C2829BC96C3E}" srcOrd="0" destOrd="0" presId="urn:microsoft.com/office/officeart/2005/8/layout/vList2"/>
    <dgm:cxn modelId="{E9DA008D-83E4-4EB5-8859-DEFF27D0A273}" srcId="{41F6D4F0-9CC0-46D0-B35E-695DD3C64FA3}" destId="{A497B826-2208-4A8F-9951-AD4E09C6922A}" srcOrd="2" destOrd="0" parTransId="{B129A91E-25AF-4270-90D0-9C36A87410A2}" sibTransId="{908408B9-D884-4139-94B0-10EA87D667D7}"/>
    <dgm:cxn modelId="{D8C83094-3F4A-41E7-8DE6-C2F7C564620F}" type="presParOf" srcId="{4EBE0D6F-C025-4F4B-8C9A-3E80E3560ACB}" destId="{6DEA32FE-356C-4571-8224-7573A8A951CA}" srcOrd="0" destOrd="0" presId="urn:microsoft.com/office/officeart/2005/8/layout/vList2"/>
    <dgm:cxn modelId="{C4AA0828-A6C9-46E0-BC6F-CD95E8B86B85}" type="presParOf" srcId="{4EBE0D6F-C025-4F4B-8C9A-3E80E3560ACB}" destId="{BA19A63A-4FFE-4ED0-B812-A769A6050531}" srcOrd="1" destOrd="0" presId="urn:microsoft.com/office/officeart/2005/8/layout/vList2"/>
    <dgm:cxn modelId="{01430B6E-76F6-4049-95E3-47A2B5FE80CB}" type="presParOf" srcId="{4EBE0D6F-C025-4F4B-8C9A-3E80E3560ACB}" destId="{474E5947-DD32-4350-8367-C2829BC96C3E}" srcOrd="2" destOrd="0" presId="urn:microsoft.com/office/officeart/2005/8/layout/vList2"/>
    <dgm:cxn modelId="{CCAEB593-D287-4C2B-8DA6-9C148C19F833}" type="presParOf" srcId="{4EBE0D6F-C025-4F4B-8C9A-3E80E3560ACB}" destId="{8AFC8BED-3F0D-4AF4-B44E-CECCD46267DB}" srcOrd="3" destOrd="0" presId="urn:microsoft.com/office/officeart/2005/8/layout/vList2"/>
    <dgm:cxn modelId="{6ED995CD-042D-460E-B2D5-FCBC9C3993CD}" type="presParOf" srcId="{4EBE0D6F-C025-4F4B-8C9A-3E80E3560ACB}" destId="{E267CC85-E55F-40B1-920A-22F6ED4A7C6C}" srcOrd="4" destOrd="0" presId="urn:microsoft.com/office/officeart/2005/8/layout/vList2"/>
    <dgm:cxn modelId="{49E30681-2777-4E4E-8929-00FE96974980}" type="presParOf" srcId="{4EBE0D6F-C025-4F4B-8C9A-3E80E3560ACB}" destId="{7232AE78-48C2-45AF-98AC-DD47730FC73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1AAF20-C0E6-45F7-8C32-8A457AAEA4F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FF8D71-5D8A-4815-975C-A4766368F118}">
      <dgm:prSet phldrT="[Text]" custT="1"/>
      <dgm:spPr/>
      <dgm:t>
        <a:bodyPr/>
        <a:lstStyle/>
        <a:p>
          <a:r>
            <a:rPr lang="en-US" sz="2400" dirty="0"/>
            <a:t>Consolidated </a:t>
          </a:r>
          <a:r>
            <a:rPr lang="en-US" sz="2400" dirty="0" smtClean="0"/>
            <a:t>Fund-266: </a:t>
          </a:r>
          <a:r>
            <a:rPr lang="hi-IN" sz="2400" dirty="0" smtClean="0"/>
            <a:t>एकत्रित/संचित निधि</a:t>
          </a:r>
          <a:endParaRPr lang="en-US" sz="2400" dirty="0"/>
        </a:p>
      </dgm:t>
    </dgm:pt>
    <dgm:pt modelId="{0B65FC6A-69B7-4574-92CA-BA429C364724}" type="parTrans" cxnId="{572A4F58-7F50-4F1C-A63F-81C6556001BE}">
      <dgm:prSet/>
      <dgm:spPr/>
      <dgm:t>
        <a:bodyPr/>
        <a:lstStyle/>
        <a:p>
          <a:endParaRPr lang="en-US"/>
        </a:p>
      </dgm:t>
    </dgm:pt>
    <dgm:pt modelId="{9636E99C-6E2F-4B44-97B3-6C202DF88FD6}" type="sibTrans" cxnId="{572A4F58-7F50-4F1C-A63F-81C6556001BE}">
      <dgm:prSet/>
      <dgm:spPr/>
      <dgm:t>
        <a:bodyPr/>
        <a:lstStyle/>
        <a:p>
          <a:endParaRPr lang="en-US"/>
        </a:p>
      </dgm:t>
    </dgm:pt>
    <dgm:pt modelId="{1D9858F1-5F7F-4422-A801-7B52DBE834DD}">
      <dgm:prSet phldrT="[Text]" custT="1"/>
      <dgm:spPr/>
      <dgm:t>
        <a:bodyPr/>
        <a:lstStyle/>
        <a:p>
          <a:r>
            <a:rPr lang="en-US" sz="2400" dirty="0"/>
            <a:t>Incoming Revenue, loans raised, loans recovered</a:t>
          </a:r>
        </a:p>
      </dgm:t>
    </dgm:pt>
    <dgm:pt modelId="{F93FF564-00E9-48E7-84A1-FFF5D2E53027}" type="parTrans" cxnId="{B9AC9E24-48D4-463B-8F0F-07E99799AB94}">
      <dgm:prSet/>
      <dgm:spPr/>
      <dgm:t>
        <a:bodyPr/>
        <a:lstStyle/>
        <a:p>
          <a:endParaRPr lang="en-US"/>
        </a:p>
      </dgm:t>
    </dgm:pt>
    <dgm:pt modelId="{34111BB4-8F38-4627-A7FE-77F7E3C0BA1C}" type="sibTrans" cxnId="{B9AC9E24-48D4-463B-8F0F-07E99799AB94}">
      <dgm:prSet/>
      <dgm:spPr/>
      <dgm:t>
        <a:bodyPr/>
        <a:lstStyle/>
        <a:p>
          <a:endParaRPr lang="en-US"/>
        </a:p>
      </dgm:t>
    </dgm:pt>
    <dgm:pt modelId="{57FFB921-472D-49C6-892A-86F9FCDF5993}">
      <dgm:prSet phldrT="[Text]" custT="1"/>
      <dgm:spPr/>
      <dgm:t>
        <a:bodyPr/>
        <a:lstStyle/>
        <a:p>
          <a:r>
            <a:rPr lang="en-US" sz="2400" dirty="0"/>
            <a:t>Public </a:t>
          </a:r>
          <a:r>
            <a:rPr lang="en-US" sz="2400" dirty="0" smtClean="0"/>
            <a:t>Account-266: </a:t>
          </a:r>
          <a:r>
            <a:rPr lang="hi-IN" sz="2400" dirty="0" smtClean="0"/>
            <a:t>लोकलेखा/जाहेर हिसाब</a:t>
          </a:r>
          <a:endParaRPr lang="en-US" sz="2400" dirty="0"/>
        </a:p>
      </dgm:t>
    </dgm:pt>
    <dgm:pt modelId="{C9E5B058-9BEA-4ED8-9EBB-147D323E7EBB}" type="parTrans" cxnId="{A6ACE6AE-EB37-43FC-A2A9-2D9202C53F93}">
      <dgm:prSet/>
      <dgm:spPr/>
      <dgm:t>
        <a:bodyPr/>
        <a:lstStyle/>
        <a:p>
          <a:endParaRPr lang="en-US"/>
        </a:p>
      </dgm:t>
    </dgm:pt>
    <dgm:pt modelId="{38D2A55C-ACBB-47D4-94DF-4CC192F32A5A}" type="sibTrans" cxnId="{A6ACE6AE-EB37-43FC-A2A9-2D9202C53F93}">
      <dgm:prSet/>
      <dgm:spPr/>
      <dgm:t>
        <a:bodyPr/>
        <a:lstStyle/>
        <a:p>
          <a:endParaRPr lang="en-US"/>
        </a:p>
      </dgm:t>
    </dgm:pt>
    <dgm:pt modelId="{3F9F627C-334C-456E-AC85-C7AFFEE9E798}">
      <dgm:prSet phldrT="[Text]" custT="1"/>
      <dgm:spPr/>
      <dgm:t>
        <a:bodyPr/>
        <a:lstStyle/>
        <a:p>
          <a:r>
            <a:rPr lang="en-US" sz="2400" dirty="0"/>
            <a:t>Contingency </a:t>
          </a:r>
          <a:r>
            <a:rPr lang="en-US" sz="2400" dirty="0" smtClean="0"/>
            <a:t>Fund-267: </a:t>
          </a:r>
          <a:r>
            <a:rPr lang="hi-IN" sz="2400" dirty="0" smtClean="0"/>
            <a:t>आकस्मिकता निधि</a:t>
          </a:r>
          <a:endParaRPr lang="en-US" sz="2400" dirty="0"/>
        </a:p>
      </dgm:t>
    </dgm:pt>
    <dgm:pt modelId="{37A65D3A-DB6E-465B-8A8D-2B307A893827}" type="parTrans" cxnId="{A7FC0A73-6EB9-4E42-BE9B-EB75EF1DFAFB}">
      <dgm:prSet/>
      <dgm:spPr/>
      <dgm:t>
        <a:bodyPr/>
        <a:lstStyle/>
        <a:p>
          <a:endParaRPr lang="en-US"/>
        </a:p>
      </dgm:t>
    </dgm:pt>
    <dgm:pt modelId="{B43C94AB-9A9B-498F-A032-0BF326ABA75F}" type="sibTrans" cxnId="{A7FC0A73-6EB9-4E42-BE9B-EB75EF1DFAFB}">
      <dgm:prSet/>
      <dgm:spPr/>
      <dgm:t>
        <a:bodyPr/>
        <a:lstStyle/>
        <a:p>
          <a:endParaRPr lang="en-US"/>
        </a:p>
      </dgm:t>
    </dgm:pt>
    <dgm:pt modelId="{8B3C8D24-7B40-4558-A0D4-B9B90609C2A5}">
      <dgm:prSet phldrT="[Text]" custT="1"/>
      <dgm:spPr/>
      <dgm:t>
        <a:bodyPr/>
        <a:lstStyle/>
        <a:p>
          <a:r>
            <a:rPr lang="en-US" sz="2400" dirty="0"/>
            <a:t>Unforeseen events Rs.500 cr</a:t>
          </a:r>
          <a:r>
            <a:rPr lang="en-US" sz="2400" dirty="0" smtClean="0"/>
            <a:t>. President (</a:t>
          </a:r>
          <a:r>
            <a:rPr lang="en-US" sz="2400" dirty="0" err="1" smtClean="0"/>
            <a:t>FinSecy</a:t>
          </a:r>
          <a:r>
            <a:rPr lang="en-US" sz="2400" dirty="0" smtClean="0"/>
            <a:t>)</a:t>
          </a:r>
          <a:endParaRPr lang="en-US" sz="2400" dirty="0"/>
        </a:p>
      </dgm:t>
    </dgm:pt>
    <dgm:pt modelId="{972CCFDA-5113-4CF3-B887-3D1C77C2D16C}" type="parTrans" cxnId="{8BEBDB2E-5EB2-4332-A394-B5E306511707}">
      <dgm:prSet/>
      <dgm:spPr/>
      <dgm:t>
        <a:bodyPr/>
        <a:lstStyle/>
        <a:p>
          <a:endParaRPr lang="en-US"/>
        </a:p>
      </dgm:t>
    </dgm:pt>
    <dgm:pt modelId="{4DEDF14F-F213-4215-B377-4133AFAAC421}" type="sibTrans" cxnId="{8BEBDB2E-5EB2-4332-A394-B5E306511707}">
      <dgm:prSet/>
      <dgm:spPr/>
      <dgm:t>
        <a:bodyPr/>
        <a:lstStyle/>
        <a:p>
          <a:endParaRPr lang="en-US"/>
        </a:p>
      </dgm:t>
    </dgm:pt>
    <dgm:pt modelId="{630CF04C-8860-4B75-9365-865819793397}">
      <dgm:prSet phldrT="[Text]" custT="1"/>
      <dgm:spPr/>
      <dgm:t>
        <a:bodyPr/>
        <a:lstStyle/>
        <a:p>
          <a:r>
            <a:rPr lang="en-US" sz="2400" dirty="0"/>
            <a:t>Withdrawal need Parliament Permission (- Charged Expenditure)</a:t>
          </a:r>
        </a:p>
      </dgm:t>
    </dgm:pt>
    <dgm:pt modelId="{5F30E337-A221-4174-9589-45A17BD49547}" type="parTrans" cxnId="{E4A5EEDC-8595-4642-87D8-C3664723E4F4}">
      <dgm:prSet/>
      <dgm:spPr/>
      <dgm:t>
        <a:bodyPr/>
        <a:lstStyle/>
        <a:p>
          <a:endParaRPr lang="en-US"/>
        </a:p>
      </dgm:t>
    </dgm:pt>
    <dgm:pt modelId="{9B643AC3-501C-4348-BC40-84C9A73D81BA}" type="sibTrans" cxnId="{E4A5EEDC-8595-4642-87D8-C3664723E4F4}">
      <dgm:prSet/>
      <dgm:spPr/>
      <dgm:t>
        <a:bodyPr/>
        <a:lstStyle/>
        <a:p>
          <a:endParaRPr lang="en-US"/>
        </a:p>
      </dgm:t>
    </dgm:pt>
    <dgm:pt modelId="{327576FC-EE4A-4F4F-A435-A7F9E64EF1A0}">
      <dgm:prSet phldrT="[Text]" custT="1"/>
      <dgm:spPr/>
      <dgm:t>
        <a:bodyPr/>
        <a:lstStyle/>
        <a:p>
          <a:r>
            <a:rPr lang="en-US" sz="2400" dirty="0"/>
            <a:t>Parliament approval “subsequently” obtained, after </a:t>
          </a:r>
          <a:r>
            <a:rPr lang="en-US" sz="2400" dirty="0" smtClean="0"/>
            <a:t>Expenditure</a:t>
          </a:r>
          <a:endParaRPr lang="en-US" sz="2400" dirty="0">
            <a:solidFill>
              <a:srgbClr val="C00000"/>
            </a:solidFill>
          </a:endParaRPr>
        </a:p>
      </dgm:t>
    </dgm:pt>
    <dgm:pt modelId="{C9068B63-4BBC-4210-A9C1-6F7B67F33D14}" type="parTrans" cxnId="{36C91B3F-58DC-48FB-B290-E826F6E6A376}">
      <dgm:prSet/>
      <dgm:spPr/>
      <dgm:t>
        <a:bodyPr/>
        <a:lstStyle/>
        <a:p>
          <a:endParaRPr lang="en-US"/>
        </a:p>
      </dgm:t>
    </dgm:pt>
    <dgm:pt modelId="{89F1AE90-19B3-43BD-A11F-3146224C46ED}" type="sibTrans" cxnId="{36C91B3F-58DC-48FB-B290-E826F6E6A376}">
      <dgm:prSet/>
      <dgm:spPr/>
      <dgm:t>
        <a:bodyPr/>
        <a:lstStyle/>
        <a:p>
          <a:endParaRPr lang="en-US"/>
        </a:p>
      </dgm:t>
    </dgm:pt>
    <dgm:pt modelId="{B36E76E2-09BC-4125-9D82-97ED3829ACA7}">
      <dgm:prSet phldrT="[Text]" custT="1"/>
      <dgm:spPr/>
      <dgm:t>
        <a:bodyPr/>
        <a:lstStyle/>
        <a:p>
          <a:r>
            <a:rPr lang="en-US" sz="2400" dirty="0"/>
            <a:t>Govt. acts as banker: Incoming provident, small savings, postal deposit etc</a:t>
          </a:r>
          <a:r>
            <a:rPr lang="en-US" sz="2400" dirty="0" smtClean="0"/>
            <a:t>. parliament permission not necessary.</a:t>
          </a:r>
          <a:endParaRPr lang="en-US" sz="2400" dirty="0"/>
        </a:p>
      </dgm:t>
    </dgm:pt>
    <dgm:pt modelId="{28D0F06E-76AD-49A2-86DD-1C5B0203E02C}" type="parTrans" cxnId="{A605A5A2-20C6-4853-B0D1-135854359B4C}">
      <dgm:prSet/>
      <dgm:spPr/>
      <dgm:t>
        <a:bodyPr/>
        <a:lstStyle/>
        <a:p>
          <a:endParaRPr lang="en-US"/>
        </a:p>
      </dgm:t>
    </dgm:pt>
    <dgm:pt modelId="{DAAF0B44-8CA0-42AA-8283-061BE54C9F72}" type="sibTrans" cxnId="{A605A5A2-20C6-4853-B0D1-135854359B4C}">
      <dgm:prSet/>
      <dgm:spPr/>
      <dgm:t>
        <a:bodyPr/>
        <a:lstStyle/>
        <a:p>
          <a:endParaRPr lang="en-US"/>
        </a:p>
      </dgm:t>
    </dgm:pt>
    <dgm:pt modelId="{4F2359AD-A58E-426B-9ABC-AD4D39072783}">
      <dgm:prSet phldrT="[Text]" custT="1"/>
      <dgm:spPr/>
      <dgm:t>
        <a:bodyPr/>
        <a:lstStyle/>
        <a:p>
          <a:r>
            <a:rPr lang="en-US" sz="2400" dirty="0"/>
            <a:t>IF separate fund for specific expenditure </a:t>
          </a:r>
          <a:r>
            <a:rPr lang="en-US" sz="2400" dirty="0">
              <a:solidFill>
                <a:srgbClr val="C00000"/>
              </a:solidFill>
            </a:rPr>
            <a:t>need parliament </a:t>
          </a:r>
          <a:r>
            <a:rPr lang="en-US" sz="2400" dirty="0" smtClean="0">
              <a:solidFill>
                <a:srgbClr val="C00000"/>
              </a:solidFill>
            </a:rPr>
            <a:t>permission to “Create” it e.g</a:t>
          </a:r>
          <a:r>
            <a:rPr lang="en-US" sz="2400" dirty="0">
              <a:solidFill>
                <a:srgbClr val="C00000"/>
              </a:solidFill>
            </a:rPr>
            <a:t>. road, mid-day </a:t>
          </a:r>
          <a:r>
            <a:rPr lang="en-US" sz="2400" dirty="0" smtClean="0">
              <a:solidFill>
                <a:srgbClr val="C00000"/>
              </a:solidFill>
            </a:rPr>
            <a:t>meals. (IYB </a:t>
          </a:r>
          <a:r>
            <a:rPr lang="en-US" sz="2400" dirty="0" err="1" smtClean="0">
              <a:solidFill>
                <a:srgbClr val="C00000"/>
              </a:solidFill>
            </a:rPr>
            <a:t>ch.</a:t>
          </a:r>
          <a:r>
            <a:rPr lang="en-US" sz="2400" dirty="0" smtClean="0">
              <a:solidFill>
                <a:srgbClr val="C00000"/>
              </a:solidFill>
            </a:rPr>
            <a:t> On finance)</a:t>
          </a:r>
          <a:endParaRPr lang="en-US" sz="2400" dirty="0">
            <a:solidFill>
              <a:srgbClr val="C00000"/>
            </a:solidFill>
          </a:endParaRPr>
        </a:p>
      </dgm:t>
    </dgm:pt>
    <dgm:pt modelId="{C61DEB24-F1EA-4DF3-84FC-76A4BF50C11C}" type="parTrans" cxnId="{B80EF9AF-8B3B-4CCC-9E52-B7B60E1A53EE}">
      <dgm:prSet/>
      <dgm:spPr/>
      <dgm:t>
        <a:bodyPr/>
        <a:lstStyle/>
        <a:p>
          <a:endParaRPr lang="en-US"/>
        </a:p>
      </dgm:t>
    </dgm:pt>
    <dgm:pt modelId="{E3F66D6C-38C6-4880-8DF2-0FA53E215B05}" type="sibTrans" cxnId="{B80EF9AF-8B3B-4CCC-9E52-B7B60E1A53EE}">
      <dgm:prSet/>
      <dgm:spPr/>
      <dgm:t>
        <a:bodyPr/>
        <a:lstStyle/>
        <a:p>
          <a:endParaRPr lang="en-US"/>
        </a:p>
      </dgm:t>
    </dgm:pt>
    <dgm:pt modelId="{4C7CBD92-01C4-41E4-B4B2-4F51CB5E7075}" type="pres">
      <dgm:prSet presAssocID="{2A1AAF20-C0E6-45F7-8C32-8A457AAEA4F2}" presName="linear" presStyleCnt="0">
        <dgm:presLayoutVars>
          <dgm:dir/>
          <dgm:animLvl val="lvl"/>
          <dgm:resizeHandles val="exact"/>
        </dgm:presLayoutVars>
      </dgm:prSet>
      <dgm:spPr/>
      <dgm:t>
        <a:bodyPr/>
        <a:lstStyle/>
        <a:p>
          <a:endParaRPr lang="en-US"/>
        </a:p>
      </dgm:t>
    </dgm:pt>
    <dgm:pt modelId="{FE8CB69A-3963-46E5-8558-182413A08D42}" type="pres">
      <dgm:prSet presAssocID="{CAFF8D71-5D8A-4815-975C-A4766368F118}" presName="parentLin" presStyleCnt="0"/>
      <dgm:spPr/>
    </dgm:pt>
    <dgm:pt modelId="{4157CF9E-4C8B-4CD5-B7D0-166D5E3FBA48}" type="pres">
      <dgm:prSet presAssocID="{CAFF8D71-5D8A-4815-975C-A4766368F118}" presName="parentLeftMargin" presStyleLbl="node1" presStyleIdx="0" presStyleCnt="3"/>
      <dgm:spPr/>
      <dgm:t>
        <a:bodyPr/>
        <a:lstStyle/>
        <a:p>
          <a:endParaRPr lang="en-US"/>
        </a:p>
      </dgm:t>
    </dgm:pt>
    <dgm:pt modelId="{D91DA610-8EF9-4E03-AEF9-553DD2CAFA4D}" type="pres">
      <dgm:prSet presAssocID="{CAFF8D71-5D8A-4815-975C-A4766368F118}" presName="parentText" presStyleLbl="node1" presStyleIdx="0" presStyleCnt="3">
        <dgm:presLayoutVars>
          <dgm:chMax val="0"/>
          <dgm:bulletEnabled val="1"/>
        </dgm:presLayoutVars>
      </dgm:prSet>
      <dgm:spPr/>
      <dgm:t>
        <a:bodyPr/>
        <a:lstStyle/>
        <a:p>
          <a:endParaRPr lang="en-US"/>
        </a:p>
      </dgm:t>
    </dgm:pt>
    <dgm:pt modelId="{4DCC24DE-F2BF-4986-9F67-AD76EE556C3A}" type="pres">
      <dgm:prSet presAssocID="{CAFF8D71-5D8A-4815-975C-A4766368F118}" presName="negativeSpace" presStyleCnt="0"/>
      <dgm:spPr/>
    </dgm:pt>
    <dgm:pt modelId="{9E2E728F-FDFA-41D2-A199-18551B63FEA9}" type="pres">
      <dgm:prSet presAssocID="{CAFF8D71-5D8A-4815-975C-A4766368F118}" presName="childText" presStyleLbl="conFgAcc1" presStyleIdx="0" presStyleCnt="3">
        <dgm:presLayoutVars>
          <dgm:bulletEnabled val="1"/>
        </dgm:presLayoutVars>
      </dgm:prSet>
      <dgm:spPr/>
      <dgm:t>
        <a:bodyPr/>
        <a:lstStyle/>
        <a:p>
          <a:endParaRPr lang="en-US"/>
        </a:p>
      </dgm:t>
    </dgm:pt>
    <dgm:pt modelId="{0FDCD064-FDAA-435D-8FC8-70696FE61408}" type="pres">
      <dgm:prSet presAssocID="{9636E99C-6E2F-4B44-97B3-6C202DF88FD6}" presName="spaceBetweenRectangles" presStyleCnt="0"/>
      <dgm:spPr/>
    </dgm:pt>
    <dgm:pt modelId="{BA146F82-32C5-49C1-87FF-BD961506881E}" type="pres">
      <dgm:prSet presAssocID="{57FFB921-472D-49C6-892A-86F9FCDF5993}" presName="parentLin" presStyleCnt="0"/>
      <dgm:spPr/>
    </dgm:pt>
    <dgm:pt modelId="{BDBCBEBA-9F54-44E1-9CFE-29002746BAE0}" type="pres">
      <dgm:prSet presAssocID="{57FFB921-472D-49C6-892A-86F9FCDF5993}" presName="parentLeftMargin" presStyleLbl="node1" presStyleIdx="0" presStyleCnt="3"/>
      <dgm:spPr/>
      <dgm:t>
        <a:bodyPr/>
        <a:lstStyle/>
        <a:p>
          <a:endParaRPr lang="en-US"/>
        </a:p>
      </dgm:t>
    </dgm:pt>
    <dgm:pt modelId="{759D02B6-F505-4EEE-B7E0-D3F86B8E0D16}" type="pres">
      <dgm:prSet presAssocID="{57FFB921-472D-49C6-892A-86F9FCDF5993}" presName="parentText" presStyleLbl="node1" presStyleIdx="1" presStyleCnt="3">
        <dgm:presLayoutVars>
          <dgm:chMax val="0"/>
          <dgm:bulletEnabled val="1"/>
        </dgm:presLayoutVars>
      </dgm:prSet>
      <dgm:spPr/>
      <dgm:t>
        <a:bodyPr/>
        <a:lstStyle/>
        <a:p>
          <a:endParaRPr lang="en-US"/>
        </a:p>
      </dgm:t>
    </dgm:pt>
    <dgm:pt modelId="{9AA79D8E-2CDD-4CF3-90EF-8C1D149E6DCF}" type="pres">
      <dgm:prSet presAssocID="{57FFB921-472D-49C6-892A-86F9FCDF5993}" presName="negativeSpace" presStyleCnt="0"/>
      <dgm:spPr/>
    </dgm:pt>
    <dgm:pt modelId="{C4BA4214-1687-404F-A463-99CCCD6BAB36}" type="pres">
      <dgm:prSet presAssocID="{57FFB921-472D-49C6-892A-86F9FCDF5993}" presName="childText" presStyleLbl="conFgAcc1" presStyleIdx="1" presStyleCnt="3">
        <dgm:presLayoutVars>
          <dgm:bulletEnabled val="1"/>
        </dgm:presLayoutVars>
      </dgm:prSet>
      <dgm:spPr/>
      <dgm:t>
        <a:bodyPr/>
        <a:lstStyle/>
        <a:p>
          <a:endParaRPr lang="en-US"/>
        </a:p>
      </dgm:t>
    </dgm:pt>
    <dgm:pt modelId="{C6940DD0-BA1C-48C5-867B-D299D516B116}" type="pres">
      <dgm:prSet presAssocID="{38D2A55C-ACBB-47D4-94DF-4CC192F32A5A}" presName="spaceBetweenRectangles" presStyleCnt="0"/>
      <dgm:spPr/>
    </dgm:pt>
    <dgm:pt modelId="{E2D80BE0-E009-418B-BE10-89CB9871B936}" type="pres">
      <dgm:prSet presAssocID="{3F9F627C-334C-456E-AC85-C7AFFEE9E798}" presName="parentLin" presStyleCnt="0"/>
      <dgm:spPr/>
    </dgm:pt>
    <dgm:pt modelId="{2FA208C2-80DF-4C01-B557-85FBBA494732}" type="pres">
      <dgm:prSet presAssocID="{3F9F627C-334C-456E-AC85-C7AFFEE9E798}" presName="parentLeftMargin" presStyleLbl="node1" presStyleIdx="1" presStyleCnt="3"/>
      <dgm:spPr/>
      <dgm:t>
        <a:bodyPr/>
        <a:lstStyle/>
        <a:p>
          <a:endParaRPr lang="en-US"/>
        </a:p>
      </dgm:t>
    </dgm:pt>
    <dgm:pt modelId="{27C90B4D-51C1-4505-B900-BEBB0F18687F}" type="pres">
      <dgm:prSet presAssocID="{3F9F627C-334C-456E-AC85-C7AFFEE9E798}" presName="parentText" presStyleLbl="node1" presStyleIdx="2" presStyleCnt="3">
        <dgm:presLayoutVars>
          <dgm:chMax val="0"/>
          <dgm:bulletEnabled val="1"/>
        </dgm:presLayoutVars>
      </dgm:prSet>
      <dgm:spPr/>
      <dgm:t>
        <a:bodyPr/>
        <a:lstStyle/>
        <a:p>
          <a:endParaRPr lang="en-US"/>
        </a:p>
      </dgm:t>
    </dgm:pt>
    <dgm:pt modelId="{49BC779D-CF3B-4CCB-B923-2E3E79D7DCEA}" type="pres">
      <dgm:prSet presAssocID="{3F9F627C-334C-456E-AC85-C7AFFEE9E798}" presName="negativeSpace" presStyleCnt="0"/>
      <dgm:spPr/>
    </dgm:pt>
    <dgm:pt modelId="{CE16522D-E90D-46DC-AE77-CD40A70162B9}" type="pres">
      <dgm:prSet presAssocID="{3F9F627C-334C-456E-AC85-C7AFFEE9E798}" presName="childText" presStyleLbl="conFgAcc1" presStyleIdx="2" presStyleCnt="3">
        <dgm:presLayoutVars>
          <dgm:bulletEnabled val="1"/>
        </dgm:presLayoutVars>
      </dgm:prSet>
      <dgm:spPr/>
      <dgm:t>
        <a:bodyPr/>
        <a:lstStyle/>
        <a:p>
          <a:endParaRPr lang="en-US"/>
        </a:p>
      </dgm:t>
    </dgm:pt>
  </dgm:ptLst>
  <dgm:cxnLst>
    <dgm:cxn modelId="{8B2653B5-39C1-4493-9BF1-88036F21A74A}" type="presOf" srcId="{3F9F627C-334C-456E-AC85-C7AFFEE9E798}" destId="{2FA208C2-80DF-4C01-B557-85FBBA494732}" srcOrd="0" destOrd="0" presId="urn:microsoft.com/office/officeart/2005/8/layout/list1"/>
    <dgm:cxn modelId="{1CBC42FC-370C-47AC-BA33-CFD3E99E9D16}" type="presOf" srcId="{630CF04C-8860-4B75-9365-865819793397}" destId="{9E2E728F-FDFA-41D2-A199-18551B63FEA9}" srcOrd="0" destOrd="1" presId="urn:microsoft.com/office/officeart/2005/8/layout/list1"/>
    <dgm:cxn modelId="{B9AC9E24-48D4-463B-8F0F-07E99799AB94}" srcId="{CAFF8D71-5D8A-4815-975C-A4766368F118}" destId="{1D9858F1-5F7F-4422-A801-7B52DBE834DD}" srcOrd="0" destOrd="0" parTransId="{F93FF564-00E9-48E7-84A1-FFF5D2E53027}" sibTransId="{34111BB4-8F38-4627-A7FE-77F7E3C0BA1C}"/>
    <dgm:cxn modelId="{49CBF3DB-A403-4D97-B8BB-61A8792A7695}" type="presOf" srcId="{CAFF8D71-5D8A-4815-975C-A4766368F118}" destId="{D91DA610-8EF9-4E03-AEF9-553DD2CAFA4D}" srcOrd="1" destOrd="0" presId="urn:microsoft.com/office/officeart/2005/8/layout/list1"/>
    <dgm:cxn modelId="{572A4F58-7F50-4F1C-A63F-81C6556001BE}" srcId="{2A1AAF20-C0E6-45F7-8C32-8A457AAEA4F2}" destId="{CAFF8D71-5D8A-4815-975C-A4766368F118}" srcOrd="0" destOrd="0" parTransId="{0B65FC6A-69B7-4574-92CA-BA429C364724}" sibTransId="{9636E99C-6E2F-4B44-97B3-6C202DF88FD6}"/>
    <dgm:cxn modelId="{18CD0244-9E6B-4DFF-8694-430B072357C4}" type="presOf" srcId="{8B3C8D24-7B40-4558-A0D4-B9B90609C2A5}" destId="{CE16522D-E90D-46DC-AE77-CD40A70162B9}" srcOrd="0" destOrd="0" presId="urn:microsoft.com/office/officeart/2005/8/layout/list1"/>
    <dgm:cxn modelId="{4C81818E-C7B1-4BD1-BE6F-D2345A87D22B}" type="presOf" srcId="{57FFB921-472D-49C6-892A-86F9FCDF5993}" destId="{759D02B6-F505-4EEE-B7E0-D3F86B8E0D16}" srcOrd="1" destOrd="0" presId="urn:microsoft.com/office/officeart/2005/8/layout/list1"/>
    <dgm:cxn modelId="{C19499C7-8197-4B85-94B6-F79EBC4071F6}" type="presOf" srcId="{3F9F627C-334C-456E-AC85-C7AFFEE9E798}" destId="{27C90B4D-51C1-4505-B900-BEBB0F18687F}" srcOrd="1" destOrd="0" presId="urn:microsoft.com/office/officeart/2005/8/layout/list1"/>
    <dgm:cxn modelId="{9E501334-27C7-4D90-AAAE-A5D648D3098A}" type="presOf" srcId="{327576FC-EE4A-4F4F-A435-A7F9E64EF1A0}" destId="{CE16522D-E90D-46DC-AE77-CD40A70162B9}" srcOrd="0" destOrd="1" presId="urn:microsoft.com/office/officeart/2005/8/layout/list1"/>
    <dgm:cxn modelId="{4D7F697A-72C1-4913-8C27-C36ACA438ADD}" type="presOf" srcId="{1D9858F1-5F7F-4422-A801-7B52DBE834DD}" destId="{9E2E728F-FDFA-41D2-A199-18551B63FEA9}" srcOrd="0" destOrd="0" presId="urn:microsoft.com/office/officeart/2005/8/layout/list1"/>
    <dgm:cxn modelId="{A6ACE6AE-EB37-43FC-A2A9-2D9202C53F93}" srcId="{2A1AAF20-C0E6-45F7-8C32-8A457AAEA4F2}" destId="{57FFB921-472D-49C6-892A-86F9FCDF5993}" srcOrd="1" destOrd="0" parTransId="{C9E5B058-9BEA-4ED8-9EBB-147D323E7EBB}" sibTransId="{38D2A55C-ACBB-47D4-94DF-4CC192F32A5A}"/>
    <dgm:cxn modelId="{64B59CEE-FC46-4444-AAC5-40029E94F730}" type="presOf" srcId="{4F2359AD-A58E-426B-9ABC-AD4D39072783}" destId="{C4BA4214-1687-404F-A463-99CCCD6BAB36}" srcOrd="0" destOrd="1" presId="urn:microsoft.com/office/officeart/2005/8/layout/list1"/>
    <dgm:cxn modelId="{B80EF9AF-8B3B-4CCC-9E52-B7B60E1A53EE}" srcId="{57FFB921-472D-49C6-892A-86F9FCDF5993}" destId="{4F2359AD-A58E-426B-9ABC-AD4D39072783}" srcOrd="1" destOrd="0" parTransId="{C61DEB24-F1EA-4DF3-84FC-76A4BF50C11C}" sibTransId="{E3F66D6C-38C6-4880-8DF2-0FA53E215B05}"/>
    <dgm:cxn modelId="{A7FC0A73-6EB9-4E42-BE9B-EB75EF1DFAFB}" srcId="{2A1AAF20-C0E6-45F7-8C32-8A457AAEA4F2}" destId="{3F9F627C-334C-456E-AC85-C7AFFEE9E798}" srcOrd="2" destOrd="0" parTransId="{37A65D3A-DB6E-465B-8A8D-2B307A893827}" sibTransId="{B43C94AB-9A9B-498F-A032-0BF326ABA75F}"/>
    <dgm:cxn modelId="{81DF5F38-6FBB-4EE7-A3EB-81C5FBAEA94A}" type="presOf" srcId="{57FFB921-472D-49C6-892A-86F9FCDF5993}" destId="{BDBCBEBA-9F54-44E1-9CFE-29002746BAE0}" srcOrd="0" destOrd="0" presId="urn:microsoft.com/office/officeart/2005/8/layout/list1"/>
    <dgm:cxn modelId="{A605A5A2-20C6-4853-B0D1-135854359B4C}" srcId="{57FFB921-472D-49C6-892A-86F9FCDF5993}" destId="{B36E76E2-09BC-4125-9D82-97ED3829ACA7}" srcOrd="0" destOrd="0" parTransId="{28D0F06E-76AD-49A2-86DD-1C5B0203E02C}" sibTransId="{DAAF0B44-8CA0-42AA-8283-061BE54C9F72}"/>
    <dgm:cxn modelId="{36C91B3F-58DC-48FB-B290-E826F6E6A376}" srcId="{3F9F627C-334C-456E-AC85-C7AFFEE9E798}" destId="{327576FC-EE4A-4F4F-A435-A7F9E64EF1A0}" srcOrd="1" destOrd="0" parTransId="{C9068B63-4BBC-4210-A9C1-6F7B67F33D14}" sibTransId="{89F1AE90-19B3-43BD-A11F-3146224C46ED}"/>
    <dgm:cxn modelId="{8BEBDB2E-5EB2-4332-A394-B5E306511707}" srcId="{3F9F627C-334C-456E-AC85-C7AFFEE9E798}" destId="{8B3C8D24-7B40-4558-A0D4-B9B90609C2A5}" srcOrd="0" destOrd="0" parTransId="{972CCFDA-5113-4CF3-B887-3D1C77C2D16C}" sibTransId="{4DEDF14F-F213-4215-B377-4133AFAAC421}"/>
    <dgm:cxn modelId="{ED2C3592-8DE1-42E5-84AD-71BE899CE7B1}" type="presOf" srcId="{B36E76E2-09BC-4125-9D82-97ED3829ACA7}" destId="{C4BA4214-1687-404F-A463-99CCCD6BAB36}" srcOrd="0" destOrd="0" presId="urn:microsoft.com/office/officeart/2005/8/layout/list1"/>
    <dgm:cxn modelId="{5B60399B-FE52-4F62-8021-3603FE427B1B}" type="presOf" srcId="{2A1AAF20-C0E6-45F7-8C32-8A457AAEA4F2}" destId="{4C7CBD92-01C4-41E4-B4B2-4F51CB5E7075}" srcOrd="0" destOrd="0" presId="urn:microsoft.com/office/officeart/2005/8/layout/list1"/>
    <dgm:cxn modelId="{866C29F7-5D8F-4A7C-A8E2-BF7F23A4978F}" type="presOf" srcId="{CAFF8D71-5D8A-4815-975C-A4766368F118}" destId="{4157CF9E-4C8B-4CD5-B7D0-166D5E3FBA48}" srcOrd="0" destOrd="0" presId="urn:microsoft.com/office/officeart/2005/8/layout/list1"/>
    <dgm:cxn modelId="{E4A5EEDC-8595-4642-87D8-C3664723E4F4}" srcId="{CAFF8D71-5D8A-4815-975C-A4766368F118}" destId="{630CF04C-8860-4B75-9365-865819793397}" srcOrd="1" destOrd="0" parTransId="{5F30E337-A221-4174-9589-45A17BD49547}" sibTransId="{9B643AC3-501C-4348-BC40-84C9A73D81BA}"/>
    <dgm:cxn modelId="{73F6302A-9391-4148-9708-7802CE161F69}" type="presParOf" srcId="{4C7CBD92-01C4-41E4-B4B2-4F51CB5E7075}" destId="{FE8CB69A-3963-46E5-8558-182413A08D42}" srcOrd="0" destOrd="0" presId="urn:microsoft.com/office/officeart/2005/8/layout/list1"/>
    <dgm:cxn modelId="{A8BCAB1E-8C8B-4296-A8CE-FFACA49445D2}" type="presParOf" srcId="{FE8CB69A-3963-46E5-8558-182413A08D42}" destId="{4157CF9E-4C8B-4CD5-B7D0-166D5E3FBA48}" srcOrd="0" destOrd="0" presId="urn:microsoft.com/office/officeart/2005/8/layout/list1"/>
    <dgm:cxn modelId="{23E45D72-EAB4-4D30-84E0-59451936DD11}" type="presParOf" srcId="{FE8CB69A-3963-46E5-8558-182413A08D42}" destId="{D91DA610-8EF9-4E03-AEF9-553DD2CAFA4D}" srcOrd="1" destOrd="0" presId="urn:microsoft.com/office/officeart/2005/8/layout/list1"/>
    <dgm:cxn modelId="{02D5159B-D8DB-47B6-A91E-2621EE7C4024}" type="presParOf" srcId="{4C7CBD92-01C4-41E4-B4B2-4F51CB5E7075}" destId="{4DCC24DE-F2BF-4986-9F67-AD76EE556C3A}" srcOrd="1" destOrd="0" presId="urn:microsoft.com/office/officeart/2005/8/layout/list1"/>
    <dgm:cxn modelId="{95EC24B6-44D1-4B98-AAFD-A1AD44D1FFAA}" type="presParOf" srcId="{4C7CBD92-01C4-41E4-B4B2-4F51CB5E7075}" destId="{9E2E728F-FDFA-41D2-A199-18551B63FEA9}" srcOrd="2" destOrd="0" presId="urn:microsoft.com/office/officeart/2005/8/layout/list1"/>
    <dgm:cxn modelId="{BF9BD060-C366-4804-BB51-D3349835E39B}" type="presParOf" srcId="{4C7CBD92-01C4-41E4-B4B2-4F51CB5E7075}" destId="{0FDCD064-FDAA-435D-8FC8-70696FE61408}" srcOrd="3" destOrd="0" presId="urn:microsoft.com/office/officeart/2005/8/layout/list1"/>
    <dgm:cxn modelId="{8840EC05-7C1E-42F4-86C0-8317C0B07002}" type="presParOf" srcId="{4C7CBD92-01C4-41E4-B4B2-4F51CB5E7075}" destId="{BA146F82-32C5-49C1-87FF-BD961506881E}" srcOrd="4" destOrd="0" presId="urn:microsoft.com/office/officeart/2005/8/layout/list1"/>
    <dgm:cxn modelId="{72609F4B-FB5B-46CD-9608-7ECFF36C78D5}" type="presParOf" srcId="{BA146F82-32C5-49C1-87FF-BD961506881E}" destId="{BDBCBEBA-9F54-44E1-9CFE-29002746BAE0}" srcOrd="0" destOrd="0" presId="urn:microsoft.com/office/officeart/2005/8/layout/list1"/>
    <dgm:cxn modelId="{022942B6-9146-496F-AC49-1641D3946CA4}" type="presParOf" srcId="{BA146F82-32C5-49C1-87FF-BD961506881E}" destId="{759D02B6-F505-4EEE-B7E0-D3F86B8E0D16}" srcOrd="1" destOrd="0" presId="urn:microsoft.com/office/officeart/2005/8/layout/list1"/>
    <dgm:cxn modelId="{5C46DFF6-83FE-4E8C-9AE7-0EB77F50E063}" type="presParOf" srcId="{4C7CBD92-01C4-41E4-B4B2-4F51CB5E7075}" destId="{9AA79D8E-2CDD-4CF3-90EF-8C1D149E6DCF}" srcOrd="5" destOrd="0" presId="urn:microsoft.com/office/officeart/2005/8/layout/list1"/>
    <dgm:cxn modelId="{46D4C9E1-A2AF-478C-AF7E-D71F28661D25}" type="presParOf" srcId="{4C7CBD92-01C4-41E4-B4B2-4F51CB5E7075}" destId="{C4BA4214-1687-404F-A463-99CCCD6BAB36}" srcOrd="6" destOrd="0" presId="urn:microsoft.com/office/officeart/2005/8/layout/list1"/>
    <dgm:cxn modelId="{D7B88382-E980-4A6B-AAC8-E3934A1D2849}" type="presParOf" srcId="{4C7CBD92-01C4-41E4-B4B2-4F51CB5E7075}" destId="{C6940DD0-BA1C-48C5-867B-D299D516B116}" srcOrd="7" destOrd="0" presId="urn:microsoft.com/office/officeart/2005/8/layout/list1"/>
    <dgm:cxn modelId="{DDAC6B87-D94E-4A82-A866-015E79B862FA}" type="presParOf" srcId="{4C7CBD92-01C4-41E4-B4B2-4F51CB5E7075}" destId="{E2D80BE0-E009-418B-BE10-89CB9871B936}" srcOrd="8" destOrd="0" presId="urn:microsoft.com/office/officeart/2005/8/layout/list1"/>
    <dgm:cxn modelId="{8DEA572C-FDF7-4F40-B047-3BC9363F0847}" type="presParOf" srcId="{E2D80BE0-E009-418B-BE10-89CB9871B936}" destId="{2FA208C2-80DF-4C01-B557-85FBBA494732}" srcOrd="0" destOrd="0" presId="urn:microsoft.com/office/officeart/2005/8/layout/list1"/>
    <dgm:cxn modelId="{35D87909-FD28-49F7-B465-EF734D866F3A}" type="presParOf" srcId="{E2D80BE0-E009-418B-BE10-89CB9871B936}" destId="{27C90B4D-51C1-4505-B900-BEBB0F18687F}" srcOrd="1" destOrd="0" presId="urn:microsoft.com/office/officeart/2005/8/layout/list1"/>
    <dgm:cxn modelId="{DE1854E2-A6D9-4D61-A007-9205807CC9C1}" type="presParOf" srcId="{4C7CBD92-01C4-41E4-B4B2-4F51CB5E7075}" destId="{49BC779D-CF3B-4CCB-B923-2E3E79D7DCEA}" srcOrd="9" destOrd="0" presId="urn:microsoft.com/office/officeart/2005/8/layout/list1"/>
    <dgm:cxn modelId="{22B1F1AB-5340-42E3-9269-FF8CB55EB6B6}" type="presParOf" srcId="{4C7CBD92-01C4-41E4-B4B2-4F51CB5E7075}" destId="{CE16522D-E90D-46DC-AE77-CD40A70162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26B67E-B64A-4EF9-9D1E-38B23AA76D26}" type="doc">
      <dgm:prSet loTypeId="urn:microsoft.com/office/officeart/2005/8/layout/pList2" loCatId="list" qsTypeId="urn:microsoft.com/office/officeart/2005/8/quickstyle/simple2" qsCatId="simple" csTypeId="urn:microsoft.com/office/officeart/2005/8/colors/colorful4" csCatId="colorful" phldr="1"/>
      <dgm:spPr/>
      <dgm:t>
        <a:bodyPr/>
        <a:lstStyle/>
        <a:p>
          <a:endParaRPr lang="en-US"/>
        </a:p>
      </dgm:t>
    </dgm:pt>
    <dgm:pt modelId="{7C715FE3-E3F7-4C6D-A998-689D98F01249}">
      <dgm:prSet phldrT="[Text]"/>
      <dgm:spPr/>
      <dgm:t>
        <a:bodyPr/>
        <a:lstStyle/>
        <a:p>
          <a:r>
            <a:rPr lang="en-US" dirty="0" smtClean="0">
              <a:effectLst>
                <a:outerShdw blurRad="38100" dist="38100" dir="2700000" algn="tl">
                  <a:srgbClr val="000000">
                    <a:alpha val="43137"/>
                  </a:srgbClr>
                </a:outerShdw>
              </a:effectLst>
            </a:rPr>
            <a:t>112</a:t>
          </a:r>
          <a:endParaRPr lang="en-US" dirty="0">
            <a:effectLst>
              <a:outerShdw blurRad="38100" dist="38100" dir="2700000" algn="tl">
                <a:srgbClr val="000000">
                  <a:alpha val="43137"/>
                </a:srgbClr>
              </a:outerShdw>
            </a:effectLst>
          </a:endParaRPr>
        </a:p>
      </dgm:t>
    </dgm:pt>
    <dgm:pt modelId="{3EF191C4-6B89-49E7-B1E5-39C376A72406}" type="parTrans" cxnId="{C54432AD-B1F6-409C-BA14-4B3CCC48D425}">
      <dgm:prSet/>
      <dgm:spPr/>
      <dgm:t>
        <a:bodyPr/>
        <a:lstStyle/>
        <a:p>
          <a:endParaRPr lang="en-US"/>
        </a:p>
      </dgm:t>
    </dgm:pt>
    <dgm:pt modelId="{6542C485-4D4A-4C45-BB22-FDD7D8DD9156}" type="sibTrans" cxnId="{C54432AD-B1F6-409C-BA14-4B3CCC48D425}">
      <dgm:prSet/>
      <dgm:spPr/>
      <dgm:t>
        <a:bodyPr/>
        <a:lstStyle/>
        <a:p>
          <a:endParaRPr lang="en-US"/>
        </a:p>
      </dgm:t>
    </dgm:pt>
    <dgm:pt modelId="{3C7685F8-6627-4955-8212-8A986FCB6114}">
      <dgm:prSet phldrT="[Text]"/>
      <dgm:spPr/>
      <dgm:t>
        <a:bodyPr/>
        <a:lstStyle/>
        <a:p>
          <a:r>
            <a:rPr lang="en-US" dirty="0" smtClean="0">
              <a:effectLst>
                <a:outerShdw blurRad="38100" dist="38100" dir="2700000" algn="tl">
                  <a:srgbClr val="000000">
                    <a:alpha val="43137"/>
                  </a:srgbClr>
                </a:outerShdw>
              </a:effectLst>
            </a:rPr>
            <a:t>AFS with revenue expenditure shown separately.</a:t>
          </a:r>
          <a:endParaRPr lang="en-US" dirty="0">
            <a:effectLst>
              <a:outerShdw blurRad="38100" dist="38100" dir="2700000" algn="tl">
                <a:srgbClr val="000000">
                  <a:alpha val="43137"/>
                </a:srgbClr>
              </a:outerShdw>
            </a:effectLst>
          </a:endParaRPr>
        </a:p>
      </dgm:t>
    </dgm:pt>
    <dgm:pt modelId="{B53D3887-B821-45DB-8245-C964FD54F468}" type="parTrans" cxnId="{D487C3CD-D9B4-4CEE-B96B-C13CF7273686}">
      <dgm:prSet/>
      <dgm:spPr/>
      <dgm:t>
        <a:bodyPr/>
        <a:lstStyle/>
        <a:p>
          <a:endParaRPr lang="en-US"/>
        </a:p>
      </dgm:t>
    </dgm:pt>
    <dgm:pt modelId="{A574B757-2B9E-4353-A811-39269C9E6C9E}" type="sibTrans" cxnId="{D487C3CD-D9B4-4CEE-B96B-C13CF7273686}">
      <dgm:prSet/>
      <dgm:spPr/>
      <dgm:t>
        <a:bodyPr/>
        <a:lstStyle/>
        <a:p>
          <a:endParaRPr lang="en-US"/>
        </a:p>
      </dgm:t>
    </dgm:pt>
    <dgm:pt modelId="{FEB26C1D-D63B-4146-9369-AF30A02ACBCF}">
      <dgm:prSet phldrT="[Text]"/>
      <dgm:spPr/>
      <dgm:t>
        <a:bodyPr/>
        <a:lstStyle/>
        <a:p>
          <a:r>
            <a:rPr lang="en-US" dirty="0" smtClean="0">
              <a:effectLst>
                <a:outerShdw blurRad="38100" dist="38100" dir="2700000" algn="tl">
                  <a:srgbClr val="000000">
                    <a:alpha val="43137"/>
                  </a:srgbClr>
                </a:outerShdw>
              </a:effectLst>
            </a:rPr>
            <a:t>265</a:t>
          </a:r>
          <a:endParaRPr lang="en-US" dirty="0">
            <a:effectLst>
              <a:outerShdw blurRad="38100" dist="38100" dir="2700000" algn="tl">
                <a:srgbClr val="000000">
                  <a:alpha val="43137"/>
                </a:srgbClr>
              </a:outerShdw>
            </a:effectLst>
          </a:endParaRPr>
        </a:p>
      </dgm:t>
    </dgm:pt>
    <dgm:pt modelId="{A7172E5F-9FAA-4A36-B1B0-17D334808571}" type="parTrans" cxnId="{C5A720AA-AEC9-44B2-A3E3-B89854D417BD}">
      <dgm:prSet/>
      <dgm:spPr/>
      <dgm:t>
        <a:bodyPr/>
        <a:lstStyle/>
        <a:p>
          <a:endParaRPr lang="en-US"/>
        </a:p>
      </dgm:t>
    </dgm:pt>
    <dgm:pt modelId="{124BCCF7-DBE7-4B89-A1EE-9E1489F96667}" type="sibTrans" cxnId="{C5A720AA-AEC9-44B2-A3E3-B89854D417BD}">
      <dgm:prSet/>
      <dgm:spPr/>
      <dgm:t>
        <a:bodyPr/>
        <a:lstStyle/>
        <a:p>
          <a:endParaRPr lang="en-US"/>
        </a:p>
      </dgm:t>
    </dgm:pt>
    <dgm:pt modelId="{648E0C5D-A7C9-4614-8176-5AF1DBA874E2}">
      <dgm:prSet phldrT="[Text]"/>
      <dgm:spPr/>
      <dgm:t>
        <a:bodyPr/>
        <a:lstStyle/>
        <a:p>
          <a:r>
            <a:rPr lang="en-US" dirty="0" smtClean="0">
              <a:effectLst>
                <a:outerShdw blurRad="38100" dist="38100" dir="2700000" algn="tl">
                  <a:srgbClr val="000000">
                    <a:alpha val="43137"/>
                  </a:srgbClr>
                </a:outerShdw>
              </a:effectLst>
            </a:rPr>
            <a:t>Finance Bill</a:t>
          </a:r>
          <a:endParaRPr lang="en-US" dirty="0">
            <a:effectLst>
              <a:outerShdw blurRad="38100" dist="38100" dir="2700000" algn="tl">
                <a:srgbClr val="000000">
                  <a:alpha val="43137"/>
                </a:srgbClr>
              </a:outerShdw>
            </a:effectLst>
          </a:endParaRPr>
        </a:p>
      </dgm:t>
    </dgm:pt>
    <dgm:pt modelId="{020C486B-A65E-4BD1-8585-0CA15AD9637B}" type="parTrans" cxnId="{F1ECF334-AB8A-44C1-B950-45CABE991DC6}">
      <dgm:prSet/>
      <dgm:spPr/>
      <dgm:t>
        <a:bodyPr/>
        <a:lstStyle/>
        <a:p>
          <a:endParaRPr lang="en-US"/>
        </a:p>
      </dgm:t>
    </dgm:pt>
    <dgm:pt modelId="{E658BE46-0310-4CAA-A9BD-A58D1C4460DF}" type="sibTrans" cxnId="{F1ECF334-AB8A-44C1-B950-45CABE991DC6}">
      <dgm:prSet/>
      <dgm:spPr/>
      <dgm:t>
        <a:bodyPr/>
        <a:lstStyle/>
        <a:p>
          <a:endParaRPr lang="en-US"/>
        </a:p>
      </dgm:t>
    </dgm:pt>
    <dgm:pt modelId="{5FCA4E60-8C6A-40E8-A3C8-65F22464E9AE}">
      <dgm:prSet phldrT="[Text]"/>
      <dgm:spPr/>
      <dgm:t>
        <a:bodyPr/>
        <a:lstStyle/>
        <a:p>
          <a:r>
            <a:rPr lang="en-US" dirty="0" smtClean="0">
              <a:effectLst>
                <a:outerShdw blurRad="38100" dist="38100" dir="2700000" algn="tl">
                  <a:srgbClr val="000000">
                    <a:alpha val="43137"/>
                  </a:srgbClr>
                </a:outerShdw>
              </a:effectLst>
            </a:rPr>
            <a:t>266</a:t>
          </a:r>
          <a:endParaRPr lang="en-US" dirty="0">
            <a:effectLst>
              <a:outerShdw blurRad="38100" dist="38100" dir="2700000" algn="tl">
                <a:srgbClr val="000000">
                  <a:alpha val="43137"/>
                </a:srgbClr>
              </a:outerShdw>
            </a:effectLst>
          </a:endParaRPr>
        </a:p>
      </dgm:t>
    </dgm:pt>
    <dgm:pt modelId="{AB29774C-EB0A-433A-A11C-E2187ABC622D}" type="parTrans" cxnId="{C847CAFF-0AF8-4C63-A9F9-7EB4980F4871}">
      <dgm:prSet/>
      <dgm:spPr/>
      <dgm:t>
        <a:bodyPr/>
        <a:lstStyle/>
        <a:p>
          <a:endParaRPr lang="en-US"/>
        </a:p>
      </dgm:t>
    </dgm:pt>
    <dgm:pt modelId="{F1D2FA97-5497-49CF-9BE7-4F8CFFE43230}" type="sibTrans" cxnId="{C847CAFF-0AF8-4C63-A9F9-7EB4980F4871}">
      <dgm:prSet/>
      <dgm:spPr/>
      <dgm:t>
        <a:bodyPr/>
        <a:lstStyle/>
        <a:p>
          <a:endParaRPr lang="en-US"/>
        </a:p>
      </dgm:t>
    </dgm:pt>
    <dgm:pt modelId="{690EAEEC-C779-45E3-AB89-C344F558A1B3}">
      <dgm:prSet phldrT="[Text]"/>
      <dgm:spPr/>
      <dgm:t>
        <a:bodyPr/>
        <a:lstStyle/>
        <a:p>
          <a:r>
            <a:rPr lang="en-US" dirty="0" smtClean="0">
              <a:effectLst>
                <a:outerShdw blurRad="38100" dist="38100" dir="2700000" algn="tl">
                  <a:srgbClr val="000000">
                    <a:alpha val="43137"/>
                  </a:srgbClr>
                </a:outerShdw>
              </a:effectLst>
            </a:rPr>
            <a:t>Appropriation Bill</a:t>
          </a:r>
          <a:endParaRPr lang="en-US" dirty="0">
            <a:effectLst>
              <a:outerShdw blurRad="38100" dist="38100" dir="2700000" algn="tl">
                <a:srgbClr val="000000">
                  <a:alpha val="43137"/>
                </a:srgbClr>
              </a:outerShdw>
            </a:effectLst>
          </a:endParaRPr>
        </a:p>
      </dgm:t>
    </dgm:pt>
    <dgm:pt modelId="{26D17B6E-1B0F-4178-BE03-F75961A33349}" type="parTrans" cxnId="{4B963080-126D-4B8C-93FE-1F7417553015}">
      <dgm:prSet/>
      <dgm:spPr/>
      <dgm:t>
        <a:bodyPr/>
        <a:lstStyle/>
        <a:p>
          <a:endParaRPr lang="en-US"/>
        </a:p>
      </dgm:t>
    </dgm:pt>
    <dgm:pt modelId="{969C060C-C9DE-4752-9871-6F50456252E0}" type="sibTrans" cxnId="{4B963080-126D-4B8C-93FE-1F7417553015}">
      <dgm:prSet/>
      <dgm:spPr/>
      <dgm:t>
        <a:bodyPr/>
        <a:lstStyle/>
        <a:p>
          <a:endParaRPr lang="en-US"/>
        </a:p>
      </dgm:t>
    </dgm:pt>
    <dgm:pt modelId="{4947DD79-FE88-4866-B8D5-0AF937B87F9F}">
      <dgm:prSet phldrT="[Text]"/>
      <dgm:spPr/>
      <dgm:t>
        <a:bodyPr/>
        <a:lstStyle/>
        <a:p>
          <a:r>
            <a:rPr lang="en-US" dirty="0" smtClean="0">
              <a:effectLst>
                <a:outerShdw blurRad="38100" dist="38100" dir="2700000" algn="tl">
                  <a:srgbClr val="000000">
                    <a:alpha val="43137"/>
                  </a:srgbClr>
                </a:outerShdw>
              </a:effectLst>
            </a:rPr>
            <a:t>To collect taxes</a:t>
          </a:r>
          <a:endParaRPr lang="en-US" dirty="0">
            <a:effectLst>
              <a:outerShdw blurRad="38100" dist="38100" dir="2700000" algn="tl">
                <a:srgbClr val="000000">
                  <a:alpha val="43137"/>
                </a:srgbClr>
              </a:outerShdw>
            </a:effectLst>
          </a:endParaRPr>
        </a:p>
      </dgm:t>
    </dgm:pt>
    <dgm:pt modelId="{6E6AF2E0-2105-4086-B155-7CE3E7F8090E}" type="parTrans" cxnId="{82FFFB33-3581-4719-95CB-CB32A6F81BCD}">
      <dgm:prSet/>
      <dgm:spPr/>
      <dgm:t>
        <a:bodyPr/>
        <a:lstStyle/>
        <a:p>
          <a:endParaRPr lang="en-US"/>
        </a:p>
      </dgm:t>
    </dgm:pt>
    <dgm:pt modelId="{22A3B61D-81DF-409E-B25B-94B80C74DD9A}" type="sibTrans" cxnId="{82FFFB33-3581-4719-95CB-CB32A6F81BCD}">
      <dgm:prSet/>
      <dgm:spPr/>
      <dgm:t>
        <a:bodyPr/>
        <a:lstStyle/>
        <a:p>
          <a:endParaRPr lang="en-US"/>
        </a:p>
      </dgm:t>
    </dgm:pt>
    <dgm:pt modelId="{B1D51CA8-CCFF-4BDA-AD1A-244BFA4F195E}">
      <dgm:prSet phldrT="[Text]"/>
      <dgm:spPr/>
      <dgm:t>
        <a:bodyPr/>
        <a:lstStyle/>
        <a:p>
          <a:r>
            <a:rPr lang="en-US" dirty="0" smtClean="0">
              <a:effectLst>
                <a:outerShdw blurRad="38100" dist="38100" dir="2700000" algn="tl">
                  <a:srgbClr val="000000">
                    <a:alpha val="43137"/>
                  </a:srgbClr>
                </a:outerShdw>
              </a:effectLst>
            </a:rPr>
            <a:t>To spend money from CFI</a:t>
          </a:r>
          <a:endParaRPr lang="en-US" dirty="0">
            <a:effectLst>
              <a:outerShdw blurRad="38100" dist="38100" dir="2700000" algn="tl">
                <a:srgbClr val="000000">
                  <a:alpha val="43137"/>
                </a:srgbClr>
              </a:outerShdw>
            </a:effectLst>
          </a:endParaRPr>
        </a:p>
      </dgm:t>
    </dgm:pt>
    <dgm:pt modelId="{E1F21049-27E5-4AEA-A662-83C47EBDA090}" type="parTrans" cxnId="{5AC25D8F-F4A0-42D3-A541-59A5D9844795}">
      <dgm:prSet/>
      <dgm:spPr/>
      <dgm:t>
        <a:bodyPr/>
        <a:lstStyle/>
        <a:p>
          <a:endParaRPr lang="en-US"/>
        </a:p>
      </dgm:t>
    </dgm:pt>
    <dgm:pt modelId="{27FCDD4E-4C93-40F4-BF27-5AB4FCD1D47C}" type="sibTrans" cxnId="{5AC25D8F-F4A0-42D3-A541-59A5D9844795}">
      <dgm:prSet/>
      <dgm:spPr/>
      <dgm:t>
        <a:bodyPr/>
        <a:lstStyle/>
        <a:p>
          <a:endParaRPr lang="en-US"/>
        </a:p>
      </dgm:t>
    </dgm:pt>
    <dgm:pt modelId="{34DBA2A5-69C6-45E4-AB34-870042D5C339}" type="pres">
      <dgm:prSet presAssocID="{6926B67E-B64A-4EF9-9D1E-38B23AA76D26}" presName="Name0" presStyleCnt="0">
        <dgm:presLayoutVars>
          <dgm:dir/>
          <dgm:resizeHandles val="exact"/>
        </dgm:presLayoutVars>
      </dgm:prSet>
      <dgm:spPr/>
      <dgm:t>
        <a:bodyPr/>
        <a:lstStyle/>
        <a:p>
          <a:endParaRPr lang="en-US"/>
        </a:p>
      </dgm:t>
    </dgm:pt>
    <dgm:pt modelId="{E28BD7D2-1042-4D4B-8873-D3EE02AE8F8C}" type="pres">
      <dgm:prSet presAssocID="{6926B67E-B64A-4EF9-9D1E-38B23AA76D26}" presName="bkgdShp" presStyleLbl="alignAccFollowNode1" presStyleIdx="0" presStyleCnt="1"/>
      <dgm:spPr/>
    </dgm:pt>
    <dgm:pt modelId="{770811FA-F6F2-48FA-A6A3-F2378FDAD561}" type="pres">
      <dgm:prSet presAssocID="{6926B67E-B64A-4EF9-9D1E-38B23AA76D26}" presName="linComp" presStyleCnt="0"/>
      <dgm:spPr/>
    </dgm:pt>
    <dgm:pt modelId="{90A55731-BD86-4991-8504-E68BB64AA2C7}" type="pres">
      <dgm:prSet presAssocID="{7C715FE3-E3F7-4C6D-A998-689D98F01249}" presName="compNode" presStyleCnt="0"/>
      <dgm:spPr/>
    </dgm:pt>
    <dgm:pt modelId="{5BA78D1D-B025-4132-9CA7-0BB811C19698}" type="pres">
      <dgm:prSet presAssocID="{7C715FE3-E3F7-4C6D-A998-689D98F01249}" presName="node" presStyleLbl="node1" presStyleIdx="0" presStyleCnt="3">
        <dgm:presLayoutVars>
          <dgm:bulletEnabled val="1"/>
        </dgm:presLayoutVars>
      </dgm:prSet>
      <dgm:spPr/>
      <dgm:t>
        <a:bodyPr/>
        <a:lstStyle/>
        <a:p>
          <a:endParaRPr lang="en-US"/>
        </a:p>
      </dgm:t>
    </dgm:pt>
    <dgm:pt modelId="{03B460BC-E277-42E8-B145-96B950A2B70A}" type="pres">
      <dgm:prSet presAssocID="{7C715FE3-E3F7-4C6D-A998-689D98F01249}" presName="invisiNode" presStyleLbl="node1" presStyleIdx="0" presStyleCnt="3"/>
      <dgm:spPr/>
    </dgm:pt>
    <dgm:pt modelId="{55390D03-AC18-4998-96F2-706341ECE8D4}" type="pres">
      <dgm:prSet presAssocID="{7C715FE3-E3F7-4C6D-A998-689D98F01249}" presName="imagNode" presStyleLbl="fgImgPlace1" presStyleIdx="0" presStyleCnt="3" custScaleX="51027"/>
      <dgm:spPr>
        <a:blipFill rotWithShape="1">
          <a:blip xmlns:r="http://schemas.openxmlformats.org/officeDocument/2006/relationships" r:embed="rId1"/>
          <a:stretch>
            <a:fillRect/>
          </a:stretch>
        </a:blipFill>
      </dgm:spPr>
    </dgm:pt>
    <dgm:pt modelId="{F238019F-38E7-4785-BBED-12469EB26B72}" type="pres">
      <dgm:prSet presAssocID="{6542C485-4D4A-4C45-BB22-FDD7D8DD9156}" presName="sibTrans" presStyleLbl="sibTrans2D1" presStyleIdx="0" presStyleCnt="0"/>
      <dgm:spPr/>
      <dgm:t>
        <a:bodyPr/>
        <a:lstStyle/>
        <a:p>
          <a:endParaRPr lang="en-US"/>
        </a:p>
      </dgm:t>
    </dgm:pt>
    <dgm:pt modelId="{A3CB19EE-FF57-44A7-90DB-76E21232D385}" type="pres">
      <dgm:prSet presAssocID="{FEB26C1D-D63B-4146-9369-AF30A02ACBCF}" presName="compNode" presStyleCnt="0"/>
      <dgm:spPr/>
    </dgm:pt>
    <dgm:pt modelId="{3FD1487D-29CC-4463-937C-7B7AFD723CE3}" type="pres">
      <dgm:prSet presAssocID="{FEB26C1D-D63B-4146-9369-AF30A02ACBCF}" presName="node" presStyleLbl="node1" presStyleIdx="1" presStyleCnt="3">
        <dgm:presLayoutVars>
          <dgm:bulletEnabled val="1"/>
        </dgm:presLayoutVars>
      </dgm:prSet>
      <dgm:spPr/>
      <dgm:t>
        <a:bodyPr/>
        <a:lstStyle/>
        <a:p>
          <a:endParaRPr lang="en-US"/>
        </a:p>
      </dgm:t>
    </dgm:pt>
    <dgm:pt modelId="{CA0D9781-E5CC-4CBA-BB4A-27B5F30CC1D4}" type="pres">
      <dgm:prSet presAssocID="{FEB26C1D-D63B-4146-9369-AF30A02ACBCF}" presName="invisiNode" presStyleLbl="node1" presStyleIdx="1" presStyleCnt="3"/>
      <dgm:spPr/>
    </dgm:pt>
    <dgm:pt modelId="{5B59BCD6-21AF-4B8F-9B9F-722E3F5DC738}" type="pres">
      <dgm:prSet presAssocID="{FEB26C1D-D63B-4146-9369-AF30A02ACBCF}" presName="imagNode" presStyleLbl="fgImgPlace1" presStyleIdx="1" presStyleCnt="3" custScaleX="55646"/>
      <dgm:spPr>
        <a:blipFill rotWithShape="1">
          <a:blip xmlns:r="http://schemas.openxmlformats.org/officeDocument/2006/relationships" r:embed="rId2"/>
          <a:stretch>
            <a:fillRect/>
          </a:stretch>
        </a:blipFill>
      </dgm:spPr>
    </dgm:pt>
    <dgm:pt modelId="{3373776F-D82E-4E4E-AE92-AB856557B853}" type="pres">
      <dgm:prSet presAssocID="{124BCCF7-DBE7-4B89-A1EE-9E1489F96667}" presName="sibTrans" presStyleLbl="sibTrans2D1" presStyleIdx="0" presStyleCnt="0"/>
      <dgm:spPr/>
      <dgm:t>
        <a:bodyPr/>
        <a:lstStyle/>
        <a:p>
          <a:endParaRPr lang="en-US"/>
        </a:p>
      </dgm:t>
    </dgm:pt>
    <dgm:pt modelId="{5FFEB8AE-37E7-461D-9594-ECF1C9C496E1}" type="pres">
      <dgm:prSet presAssocID="{5FCA4E60-8C6A-40E8-A3C8-65F22464E9AE}" presName="compNode" presStyleCnt="0"/>
      <dgm:spPr/>
    </dgm:pt>
    <dgm:pt modelId="{84F90726-EE2C-4195-908C-4F14853E6C4C}" type="pres">
      <dgm:prSet presAssocID="{5FCA4E60-8C6A-40E8-A3C8-65F22464E9AE}" presName="node" presStyleLbl="node1" presStyleIdx="2" presStyleCnt="3">
        <dgm:presLayoutVars>
          <dgm:bulletEnabled val="1"/>
        </dgm:presLayoutVars>
      </dgm:prSet>
      <dgm:spPr/>
      <dgm:t>
        <a:bodyPr/>
        <a:lstStyle/>
        <a:p>
          <a:endParaRPr lang="en-US"/>
        </a:p>
      </dgm:t>
    </dgm:pt>
    <dgm:pt modelId="{CC9434EB-D37A-46AC-A31D-E3CAA0E6100B}" type="pres">
      <dgm:prSet presAssocID="{5FCA4E60-8C6A-40E8-A3C8-65F22464E9AE}" presName="invisiNode" presStyleLbl="node1" presStyleIdx="2" presStyleCnt="3"/>
      <dgm:spPr/>
    </dgm:pt>
    <dgm:pt modelId="{0DB37ABF-1F1D-4CC3-92F8-3622A7650254}" type="pres">
      <dgm:prSet presAssocID="{5FCA4E60-8C6A-40E8-A3C8-65F22464E9AE}" presName="imagNode" presStyleLbl="fgImgPlace1" presStyleIdx="2" presStyleCnt="3" custScaleX="57472"/>
      <dgm:spPr>
        <a:blipFill rotWithShape="1">
          <a:blip xmlns:r="http://schemas.openxmlformats.org/officeDocument/2006/relationships" r:embed="rId3"/>
          <a:stretch>
            <a:fillRect/>
          </a:stretch>
        </a:blipFill>
      </dgm:spPr>
    </dgm:pt>
  </dgm:ptLst>
  <dgm:cxnLst>
    <dgm:cxn modelId="{80C94AEF-8BA2-41FA-BA2C-D45BAF6910B7}" type="presOf" srcId="{7C715FE3-E3F7-4C6D-A998-689D98F01249}" destId="{5BA78D1D-B025-4132-9CA7-0BB811C19698}" srcOrd="0" destOrd="0" presId="urn:microsoft.com/office/officeart/2005/8/layout/pList2"/>
    <dgm:cxn modelId="{F1ECF334-AB8A-44C1-B950-45CABE991DC6}" srcId="{FEB26C1D-D63B-4146-9369-AF30A02ACBCF}" destId="{648E0C5D-A7C9-4614-8176-5AF1DBA874E2}" srcOrd="0" destOrd="0" parTransId="{020C486B-A65E-4BD1-8585-0CA15AD9637B}" sibTransId="{E658BE46-0310-4CAA-A9BD-A58D1C4460DF}"/>
    <dgm:cxn modelId="{82FFFB33-3581-4719-95CB-CB32A6F81BCD}" srcId="{FEB26C1D-D63B-4146-9369-AF30A02ACBCF}" destId="{4947DD79-FE88-4866-B8D5-0AF937B87F9F}" srcOrd="1" destOrd="0" parTransId="{6E6AF2E0-2105-4086-B155-7CE3E7F8090E}" sibTransId="{22A3B61D-81DF-409E-B25B-94B80C74DD9A}"/>
    <dgm:cxn modelId="{1AC6FCE6-BDED-4D7F-A6CE-E96C63D66302}" type="presOf" srcId="{3C7685F8-6627-4955-8212-8A986FCB6114}" destId="{5BA78D1D-B025-4132-9CA7-0BB811C19698}" srcOrd="0" destOrd="1" presId="urn:microsoft.com/office/officeart/2005/8/layout/pList2"/>
    <dgm:cxn modelId="{5AC25D8F-F4A0-42D3-A541-59A5D9844795}" srcId="{5FCA4E60-8C6A-40E8-A3C8-65F22464E9AE}" destId="{B1D51CA8-CCFF-4BDA-AD1A-244BFA4F195E}" srcOrd="1" destOrd="0" parTransId="{E1F21049-27E5-4AEA-A662-83C47EBDA090}" sibTransId="{27FCDD4E-4C93-40F4-BF27-5AB4FCD1D47C}"/>
    <dgm:cxn modelId="{C5A720AA-AEC9-44B2-A3E3-B89854D417BD}" srcId="{6926B67E-B64A-4EF9-9D1E-38B23AA76D26}" destId="{FEB26C1D-D63B-4146-9369-AF30A02ACBCF}" srcOrd="1" destOrd="0" parTransId="{A7172E5F-9FAA-4A36-B1B0-17D334808571}" sibTransId="{124BCCF7-DBE7-4B89-A1EE-9E1489F96667}"/>
    <dgm:cxn modelId="{C54432AD-B1F6-409C-BA14-4B3CCC48D425}" srcId="{6926B67E-B64A-4EF9-9D1E-38B23AA76D26}" destId="{7C715FE3-E3F7-4C6D-A998-689D98F01249}" srcOrd="0" destOrd="0" parTransId="{3EF191C4-6B89-49E7-B1E5-39C376A72406}" sibTransId="{6542C485-4D4A-4C45-BB22-FDD7D8DD9156}"/>
    <dgm:cxn modelId="{685AE3D4-D72E-4D6C-970D-9679D82EB9B8}" type="presOf" srcId="{124BCCF7-DBE7-4B89-A1EE-9E1489F96667}" destId="{3373776F-D82E-4E4E-AE92-AB856557B853}" srcOrd="0" destOrd="0" presId="urn:microsoft.com/office/officeart/2005/8/layout/pList2"/>
    <dgm:cxn modelId="{1CEDD496-D832-4D27-9B84-8C75E2394AA7}" type="presOf" srcId="{6926B67E-B64A-4EF9-9D1E-38B23AA76D26}" destId="{34DBA2A5-69C6-45E4-AB34-870042D5C339}" srcOrd="0" destOrd="0" presId="urn:microsoft.com/office/officeart/2005/8/layout/pList2"/>
    <dgm:cxn modelId="{09D1C9DE-58A0-476C-9727-F3EDBE5639C2}" type="presOf" srcId="{6542C485-4D4A-4C45-BB22-FDD7D8DD9156}" destId="{F238019F-38E7-4785-BBED-12469EB26B72}" srcOrd="0" destOrd="0" presId="urn:microsoft.com/office/officeart/2005/8/layout/pList2"/>
    <dgm:cxn modelId="{EE81E542-1F8D-48D9-BE71-BD5D8D989E16}" type="presOf" srcId="{4947DD79-FE88-4866-B8D5-0AF937B87F9F}" destId="{3FD1487D-29CC-4463-937C-7B7AFD723CE3}" srcOrd="0" destOrd="2" presId="urn:microsoft.com/office/officeart/2005/8/layout/pList2"/>
    <dgm:cxn modelId="{0B55276F-DE55-4B7C-B0E8-AF127DE18864}" type="presOf" srcId="{5FCA4E60-8C6A-40E8-A3C8-65F22464E9AE}" destId="{84F90726-EE2C-4195-908C-4F14853E6C4C}" srcOrd="0" destOrd="0" presId="urn:microsoft.com/office/officeart/2005/8/layout/pList2"/>
    <dgm:cxn modelId="{4B963080-126D-4B8C-93FE-1F7417553015}" srcId="{5FCA4E60-8C6A-40E8-A3C8-65F22464E9AE}" destId="{690EAEEC-C779-45E3-AB89-C344F558A1B3}" srcOrd="0" destOrd="0" parTransId="{26D17B6E-1B0F-4178-BE03-F75961A33349}" sibTransId="{969C060C-C9DE-4752-9871-6F50456252E0}"/>
    <dgm:cxn modelId="{56695B35-EB54-4A25-A6FE-E9BFB5946E16}" type="presOf" srcId="{690EAEEC-C779-45E3-AB89-C344F558A1B3}" destId="{84F90726-EE2C-4195-908C-4F14853E6C4C}" srcOrd="0" destOrd="1" presId="urn:microsoft.com/office/officeart/2005/8/layout/pList2"/>
    <dgm:cxn modelId="{F924DCAD-11C1-49A1-AAC6-11F7B108F29D}" type="presOf" srcId="{648E0C5D-A7C9-4614-8176-5AF1DBA874E2}" destId="{3FD1487D-29CC-4463-937C-7B7AFD723CE3}" srcOrd="0" destOrd="1" presId="urn:microsoft.com/office/officeart/2005/8/layout/pList2"/>
    <dgm:cxn modelId="{D487C3CD-D9B4-4CEE-B96B-C13CF7273686}" srcId="{7C715FE3-E3F7-4C6D-A998-689D98F01249}" destId="{3C7685F8-6627-4955-8212-8A986FCB6114}" srcOrd="0" destOrd="0" parTransId="{B53D3887-B821-45DB-8245-C964FD54F468}" sibTransId="{A574B757-2B9E-4353-A811-39269C9E6C9E}"/>
    <dgm:cxn modelId="{12B36A13-0CF2-4FF0-B00D-60A9D2D5066E}" type="presOf" srcId="{FEB26C1D-D63B-4146-9369-AF30A02ACBCF}" destId="{3FD1487D-29CC-4463-937C-7B7AFD723CE3}" srcOrd="0" destOrd="0" presId="urn:microsoft.com/office/officeart/2005/8/layout/pList2"/>
    <dgm:cxn modelId="{C847CAFF-0AF8-4C63-A9F9-7EB4980F4871}" srcId="{6926B67E-B64A-4EF9-9D1E-38B23AA76D26}" destId="{5FCA4E60-8C6A-40E8-A3C8-65F22464E9AE}" srcOrd="2" destOrd="0" parTransId="{AB29774C-EB0A-433A-A11C-E2187ABC622D}" sibTransId="{F1D2FA97-5497-49CF-9BE7-4F8CFFE43230}"/>
    <dgm:cxn modelId="{7638E004-6877-49E3-81C1-FD68CFC560D7}" type="presOf" srcId="{B1D51CA8-CCFF-4BDA-AD1A-244BFA4F195E}" destId="{84F90726-EE2C-4195-908C-4F14853E6C4C}" srcOrd="0" destOrd="2" presId="urn:microsoft.com/office/officeart/2005/8/layout/pList2"/>
    <dgm:cxn modelId="{36CE91FC-E21B-45BC-B5A1-FBA60483E18B}" type="presParOf" srcId="{34DBA2A5-69C6-45E4-AB34-870042D5C339}" destId="{E28BD7D2-1042-4D4B-8873-D3EE02AE8F8C}" srcOrd="0" destOrd="0" presId="urn:microsoft.com/office/officeart/2005/8/layout/pList2"/>
    <dgm:cxn modelId="{78978382-CEC2-4BC0-A486-2713CCDE609B}" type="presParOf" srcId="{34DBA2A5-69C6-45E4-AB34-870042D5C339}" destId="{770811FA-F6F2-48FA-A6A3-F2378FDAD561}" srcOrd="1" destOrd="0" presId="urn:microsoft.com/office/officeart/2005/8/layout/pList2"/>
    <dgm:cxn modelId="{C733096E-F24A-43F4-9539-A5559F3DF591}" type="presParOf" srcId="{770811FA-F6F2-48FA-A6A3-F2378FDAD561}" destId="{90A55731-BD86-4991-8504-E68BB64AA2C7}" srcOrd="0" destOrd="0" presId="urn:microsoft.com/office/officeart/2005/8/layout/pList2"/>
    <dgm:cxn modelId="{2710C46A-BC18-4D57-A37F-11FA8033D27A}" type="presParOf" srcId="{90A55731-BD86-4991-8504-E68BB64AA2C7}" destId="{5BA78D1D-B025-4132-9CA7-0BB811C19698}" srcOrd="0" destOrd="0" presId="urn:microsoft.com/office/officeart/2005/8/layout/pList2"/>
    <dgm:cxn modelId="{19814065-AECD-4258-A202-350D538ED165}" type="presParOf" srcId="{90A55731-BD86-4991-8504-E68BB64AA2C7}" destId="{03B460BC-E277-42E8-B145-96B950A2B70A}" srcOrd="1" destOrd="0" presId="urn:microsoft.com/office/officeart/2005/8/layout/pList2"/>
    <dgm:cxn modelId="{415AED52-2570-4887-8E94-2773B52E38F8}" type="presParOf" srcId="{90A55731-BD86-4991-8504-E68BB64AA2C7}" destId="{55390D03-AC18-4998-96F2-706341ECE8D4}" srcOrd="2" destOrd="0" presId="urn:microsoft.com/office/officeart/2005/8/layout/pList2"/>
    <dgm:cxn modelId="{4BC70434-E8C4-4713-A506-86BFC8A33D46}" type="presParOf" srcId="{770811FA-F6F2-48FA-A6A3-F2378FDAD561}" destId="{F238019F-38E7-4785-BBED-12469EB26B72}" srcOrd="1" destOrd="0" presId="urn:microsoft.com/office/officeart/2005/8/layout/pList2"/>
    <dgm:cxn modelId="{6D792E8B-EE88-46B9-BBC4-08AA0ACEC0FF}" type="presParOf" srcId="{770811FA-F6F2-48FA-A6A3-F2378FDAD561}" destId="{A3CB19EE-FF57-44A7-90DB-76E21232D385}" srcOrd="2" destOrd="0" presId="urn:microsoft.com/office/officeart/2005/8/layout/pList2"/>
    <dgm:cxn modelId="{DDC5B26A-5FA2-4169-9910-AAC617799D86}" type="presParOf" srcId="{A3CB19EE-FF57-44A7-90DB-76E21232D385}" destId="{3FD1487D-29CC-4463-937C-7B7AFD723CE3}" srcOrd="0" destOrd="0" presId="urn:microsoft.com/office/officeart/2005/8/layout/pList2"/>
    <dgm:cxn modelId="{D359D079-EAD0-4D0D-9B8E-A1107976DF84}" type="presParOf" srcId="{A3CB19EE-FF57-44A7-90DB-76E21232D385}" destId="{CA0D9781-E5CC-4CBA-BB4A-27B5F30CC1D4}" srcOrd="1" destOrd="0" presId="urn:microsoft.com/office/officeart/2005/8/layout/pList2"/>
    <dgm:cxn modelId="{CFFE0B3F-FA62-41F4-A772-02B2F3731425}" type="presParOf" srcId="{A3CB19EE-FF57-44A7-90DB-76E21232D385}" destId="{5B59BCD6-21AF-4B8F-9B9F-722E3F5DC738}" srcOrd="2" destOrd="0" presId="urn:microsoft.com/office/officeart/2005/8/layout/pList2"/>
    <dgm:cxn modelId="{CE92C180-1A5A-47F0-8E67-3ADA96483A3A}" type="presParOf" srcId="{770811FA-F6F2-48FA-A6A3-F2378FDAD561}" destId="{3373776F-D82E-4E4E-AE92-AB856557B853}" srcOrd="3" destOrd="0" presId="urn:microsoft.com/office/officeart/2005/8/layout/pList2"/>
    <dgm:cxn modelId="{EBCA3442-A6E2-4A1D-81B1-4E4272FA14D4}" type="presParOf" srcId="{770811FA-F6F2-48FA-A6A3-F2378FDAD561}" destId="{5FFEB8AE-37E7-461D-9594-ECF1C9C496E1}" srcOrd="4" destOrd="0" presId="urn:microsoft.com/office/officeart/2005/8/layout/pList2"/>
    <dgm:cxn modelId="{789645C2-BA06-4BD0-9E6B-FC83BA6318D0}" type="presParOf" srcId="{5FFEB8AE-37E7-461D-9594-ECF1C9C496E1}" destId="{84F90726-EE2C-4195-908C-4F14853E6C4C}" srcOrd="0" destOrd="0" presId="urn:microsoft.com/office/officeart/2005/8/layout/pList2"/>
    <dgm:cxn modelId="{E0C225B2-66DB-47A8-9F9B-21721197C072}" type="presParOf" srcId="{5FFEB8AE-37E7-461D-9594-ECF1C9C496E1}" destId="{CC9434EB-D37A-46AC-A31D-E3CAA0E6100B}" srcOrd="1" destOrd="0" presId="urn:microsoft.com/office/officeart/2005/8/layout/pList2"/>
    <dgm:cxn modelId="{3C244842-1853-4157-B8D5-DF6C44A87A4B}" type="presParOf" srcId="{5FFEB8AE-37E7-461D-9594-ECF1C9C496E1}" destId="{0DB37ABF-1F1D-4CC3-92F8-3622A7650254}" srcOrd="2" destOrd="0" presId="urn:microsoft.com/office/officeart/2005/8/layout/p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A8506C-D8E6-4374-98F4-934B4989145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pt>
    <dgm:pt modelId="{01E6A28F-D16D-4E9E-B435-7326FC3B1969}">
      <dgm:prSet phldrT="[Text]"/>
      <dgm:spPr/>
      <dgm:t>
        <a:bodyPr/>
        <a:lstStyle/>
        <a:p>
          <a:r>
            <a:rPr lang="en-US" dirty="0" smtClean="0"/>
            <a:t>Budget </a:t>
          </a:r>
          <a:endParaRPr lang="en-US" dirty="0"/>
        </a:p>
      </dgm:t>
    </dgm:pt>
    <dgm:pt modelId="{708A401B-9D17-4E45-B459-E3B66AADCF41}" type="parTrans" cxnId="{EDCB8E4B-0493-4F59-BF5A-32FF5E2BBDD6}">
      <dgm:prSet/>
      <dgm:spPr/>
      <dgm:t>
        <a:bodyPr/>
        <a:lstStyle/>
        <a:p>
          <a:endParaRPr lang="en-US"/>
        </a:p>
      </dgm:t>
    </dgm:pt>
    <dgm:pt modelId="{B62AC8B3-8C04-412A-9D00-3FC2D84B33BA}" type="sibTrans" cxnId="{EDCB8E4B-0493-4F59-BF5A-32FF5E2BBDD6}">
      <dgm:prSet/>
      <dgm:spPr/>
      <dgm:t>
        <a:bodyPr/>
        <a:lstStyle/>
        <a:p>
          <a:endParaRPr lang="en-US"/>
        </a:p>
      </dgm:t>
    </dgm:pt>
    <dgm:pt modelId="{91BC6AAD-B697-4426-853C-BAB53A9AAC3A}">
      <dgm:prSet phldrT="[Text]"/>
      <dgm:spPr>
        <a:solidFill>
          <a:schemeClr val="accent4">
            <a:lumMod val="50000"/>
          </a:schemeClr>
        </a:solidFill>
      </dgm:spPr>
      <dgm:t>
        <a:bodyPr/>
        <a:lstStyle/>
        <a:p>
          <a:r>
            <a:rPr lang="en-US" dirty="0" smtClean="0"/>
            <a:t>Finance bill</a:t>
          </a:r>
          <a:endParaRPr lang="en-US" dirty="0"/>
        </a:p>
      </dgm:t>
    </dgm:pt>
    <dgm:pt modelId="{301400AA-1ED3-47AE-870F-B53C9E0B23B7}" type="parTrans" cxnId="{E2D1EBD3-21AC-44B7-B4EC-DEE0DB3A74D4}">
      <dgm:prSet/>
      <dgm:spPr/>
      <dgm:t>
        <a:bodyPr/>
        <a:lstStyle/>
        <a:p>
          <a:endParaRPr lang="en-US"/>
        </a:p>
      </dgm:t>
    </dgm:pt>
    <dgm:pt modelId="{D317285E-31AF-4F16-A931-5260CCC823B5}" type="sibTrans" cxnId="{E2D1EBD3-21AC-44B7-B4EC-DEE0DB3A74D4}">
      <dgm:prSet/>
      <dgm:spPr/>
      <dgm:t>
        <a:bodyPr/>
        <a:lstStyle/>
        <a:p>
          <a:endParaRPr lang="en-US"/>
        </a:p>
      </dgm:t>
    </dgm:pt>
    <dgm:pt modelId="{4FDD34B5-5D06-4C85-A9FF-7CFAEBE9117F}">
      <dgm:prSet phldrT="[Text]"/>
      <dgm:spPr>
        <a:solidFill>
          <a:schemeClr val="accent4">
            <a:lumMod val="50000"/>
          </a:schemeClr>
        </a:solidFill>
      </dgm:spPr>
      <dgm:t>
        <a:bodyPr/>
        <a:lstStyle/>
        <a:p>
          <a:r>
            <a:rPr lang="en-US" dirty="0" smtClean="0"/>
            <a:t>Appropriation Bill</a:t>
          </a:r>
          <a:endParaRPr lang="en-US" dirty="0"/>
        </a:p>
      </dgm:t>
    </dgm:pt>
    <dgm:pt modelId="{B2962349-BBA7-460B-8571-0766702736D2}" type="parTrans" cxnId="{60DE613B-F225-4A42-AAF9-CBE1D32DB39D}">
      <dgm:prSet/>
      <dgm:spPr/>
      <dgm:t>
        <a:bodyPr/>
        <a:lstStyle/>
        <a:p>
          <a:endParaRPr lang="en-US"/>
        </a:p>
      </dgm:t>
    </dgm:pt>
    <dgm:pt modelId="{1FF156EB-7D04-4A7F-960F-3992BC83B698}" type="sibTrans" cxnId="{60DE613B-F225-4A42-AAF9-CBE1D32DB39D}">
      <dgm:prSet/>
      <dgm:spPr/>
      <dgm:t>
        <a:bodyPr/>
        <a:lstStyle/>
        <a:p>
          <a:endParaRPr lang="en-US"/>
        </a:p>
      </dgm:t>
    </dgm:pt>
    <dgm:pt modelId="{03C7A12C-10E9-404D-820F-A0EEBFDD5BF7}">
      <dgm:prSet phldrT="[Text]"/>
      <dgm:spPr/>
      <dgm:t>
        <a:bodyPr/>
        <a:lstStyle/>
        <a:p>
          <a:r>
            <a:rPr lang="en-US" strike="sngStrike" dirty="0" smtClean="0"/>
            <a:t>Vote on Account</a:t>
          </a:r>
          <a:endParaRPr lang="en-US" strike="sngStrike" dirty="0"/>
        </a:p>
      </dgm:t>
    </dgm:pt>
    <dgm:pt modelId="{33F16EB0-FA13-4A0E-9BCC-5A043FF26578}" type="parTrans" cxnId="{6BC9EB58-5096-4C0D-BF6A-CB230D3721B3}">
      <dgm:prSet/>
      <dgm:spPr/>
      <dgm:t>
        <a:bodyPr/>
        <a:lstStyle/>
        <a:p>
          <a:endParaRPr lang="en-US"/>
        </a:p>
      </dgm:t>
    </dgm:pt>
    <dgm:pt modelId="{22973116-0F21-4A88-B85D-C3CBDDCC0675}" type="sibTrans" cxnId="{6BC9EB58-5096-4C0D-BF6A-CB230D3721B3}">
      <dgm:prSet/>
      <dgm:spPr/>
      <dgm:t>
        <a:bodyPr/>
        <a:lstStyle/>
        <a:p>
          <a:endParaRPr lang="en-US"/>
        </a:p>
      </dgm:t>
    </dgm:pt>
    <dgm:pt modelId="{80B5E17E-3D97-47C6-9BEA-CCE9FFFF8F50}">
      <dgm:prSet phldrT="[Text]"/>
      <dgm:spPr/>
      <dgm:t>
        <a:bodyPr/>
        <a:lstStyle/>
        <a:p>
          <a:r>
            <a:rPr lang="en-US" smtClean="0"/>
            <a:t>AFS</a:t>
          </a:r>
          <a:endParaRPr lang="en-US" dirty="0"/>
        </a:p>
      </dgm:t>
    </dgm:pt>
    <dgm:pt modelId="{73F1CD7E-8474-4E40-8CB5-A7B50DA7B843}" type="parTrans" cxnId="{DFDD3CF1-2619-45F4-87B8-0AA25C5D0545}">
      <dgm:prSet/>
      <dgm:spPr/>
      <dgm:t>
        <a:bodyPr/>
        <a:lstStyle/>
        <a:p>
          <a:endParaRPr lang="en-US"/>
        </a:p>
      </dgm:t>
    </dgm:pt>
    <dgm:pt modelId="{696B0A45-9E1B-4DD4-A77F-55634BFBABC6}" type="sibTrans" cxnId="{DFDD3CF1-2619-45F4-87B8-0AA25C5D0545}">
      <dgm:prSet/>
      <dgm:spPr/>
      <dgm:t>
        <a:bodyPr/>
        <a:lstStyle/>
        <a:p>
          <a:endParaRPr lang="en-US"/>
        </a:p>
      </dgm:t>
    </dgm:pt>
    <dgm:pt modelId="{91E76D9F-3C68-4C57-BFEF-141B4FDFC650}" type="pres">
      <dgm:prSet presAssocID="{78A8506C-D8E6-4374-98F4-934B49891455}" presName="Name0" presStyleCnt="0">
        <dgm:presLayoutVars>
          <dgm:chPref val="1"/>
          <dgm:dir/>
          <dgm:animOne val="branch"/>
          <dgm:animLvl val="lvl"/>
          <dgm:resizeHandles val="exact"/>
        </dgm:presLayoutVars>
      </dgm:prSet>
      <dgm:spPr/>
    </dgm:pt>
    <dgm:pt modelId="{A2B50EC0-1D61-4BA1-89CD-B0784A88523E}" type="pres">
      <dgm:prSet presAssocID="{01E6A28F-D16D-4E9E-B435-7326FC3B1969}" presName="root1" presStyleCnt="0"/>
      <dgm:spPr/>
    </dgm:pt>
    <dgm:pt modelId="{36013374-93B3-483B-BF4E-CD8B73E074DC}" type="pres">
      <dgm:prSet presAssocID="{01E6A28F-D16D-4E9E-B435-7326FC3B1969}" presName="LevelOneTextNode" presStyleLbl="node0" presStyleIdx="0" presStyleCnt="1">
        <dgm:presLayoutVars>
          <dgm:chPref val="3"/>
        </dgm:presLayoutVars>
      </dgm:prSet>
      <dgm:spPr/>
      <dgm:t>
        <a:bodyPr/>
        <a:lstStyle/>
        <a:p>
          <a:endParaRPr lang="en-US"/>
        </a:p>
      </dgm:t>
    </dgm:pt>
    <dgm:pt modelId="{297F35B7-08A4-425D-9950-BAF4652784D3}" type="pres">
      <dgm:prSet presAssocID="{01E6A28F-D16D-4E9E-B435-7326FC3B1969}" presName="level2hierChild" presStyleCnt="0"/>
      <dgm:spPr/>
    </dgm:pt>
    <dgm:pt modelId="{9983C3A5-732B-45F2-9F61-0184241D8E1A}" type="pres">
      <dgm:prSet presAssocID="{73F1CD7E-8474-4E40-8CB5-A7B50DA7B843}" presName="conn2-1" presStyleLbl="parChTrans1D2" presStyleIdx="0" presStyleCnt="3"/>
      <dgm:spPr/>
      <dgm:t>
        <a:bodyPr/>
        <a:lstStyle/>
        <a:p>
          <a:endParaRPr lang="en-US"/>
        </a:p>
      </dgm:t>
    </dgm:pt>
    <dgm:pt modelId="{E993645B-56E0-4BCC-A2F2-51A81325F6D8}" type="pres">
      <dgm:prSet presAssocID="{73F1CD7E-8474-4E40-8CB5-A7B50DA7B843}" presName="connTx" presStyleLbl="parChTrans1D2" presStyleIdx="0" presStyleCnt="3"/>
      <dgm:spPr/>
      <dgm:t>
        <a:bodyPr/>
        <a:lstStyle/>
        <a:p>
          <a:endParaRPr lang="en-US"/>
        </a:p>
      </dgm:t>
    </dgm:pt>
    <dgm:pt modelId="{C7F67F97-1A1F-417A-9D35-02E6B5D7A0C8}" type="pres">
      <dgm:prSet presAssocID="{80B5E17E-3D97-47C6-9BEA-CCE9FFFF8F50}" presName="root2" presStyleCnt="0"/>
      <dgm:spPr/>
    </dgm:pt>
    <dgm:pt modelId="{38C0DA77-4F0B-42EF-B057-ECEB523FF623}" type="pres">
      <dgm:prSet presAssocID="{80B5E17E-3D97-47C6-9BEA-CCE9FFFF8F50}" presName="LevelTwoTextNode" presStyleLbl="node2" presStyleIdx="0" presStyleCnt="3">
        <dgm:presLayoutVars>
          <dgm:chPref val="3"/>
        </dgm:presLayoutVars>
      </dgm:prSet>
      <dgm:spPr/>
      <dgm:t>
        <a:bodyPr/>
        <a:lstStyle/>
        <a:p>
          <a:endParaRPr lang="en-US"/>
        </a:p>
      </dgm:t>
    </dgm:pt>
    <dgm:pt modelId="{0E727244-3577-4F00-860A-E6B32FA49D02}" type="pres">
      <dgm:prSet presAssocID="{80B5E17E-3D97-47C6-9BEA-CCE9FFFF8F50}" presName="level3hierChild" presStyleCnt="0"/>
      <dgm:spPr/>
    </dgm:pt>
    <dgm:pt modelId="{0BD6A566-E42A-4DC0-AD6B-EDD7E300C572}" type="pres">
      <dgm:prSet presAssocID="{301400AA-1ED3-47AE-870F-B53C9E0B23B7}" presName="conn2-1" presStyleLbl="parChTrans1D2" presStyleIdx="1" presStyleCnt="3"/>
      <dgm:spPr/>
      <dgm:t>
        <a:bodyPr/>
        <a:lstStyle/>
        <a:p>
          <a:endParaRPr lang="en-US"/>
        </a:p>
      </dgm:t>
    </dgm:pt>
    <dgm:pt modelId="{A44104A6-7A5F-4CD0-8456-0A67CF883A13}" type="pres">
      <dgm:prSet presAssocID="{301400AA-1ED3-47AE-870F-B53C9E0B23B7}" presName="connTx" presStyleLbl="parChTrans1D2" presStyleIdx="1" presStyleCnt="3"/>
      <dgm:spPr/>
      <dgm:t>
        <a:bodyPr/>
        <a:lstStyle/>
        <a:p>
          <a:endParaRPr lang="en-US"/>
        </a:p>
      </dgm:t>
    </dgm:pt>
    <dgm:pt modelId="{40149F50-9AF4-4EE3-9350-74D194B3CF64}" type="pres">
      <dgm:prSet presAssocID="{91BC6AAD-B697-4426-853C-BAB53A9AAC3A}" presName="root2" presStyleCnt="0"/>
      <dgm:spPr/>
    </dgm:pt>
    <dgm:pt modelId="{F0EB92CE-4E91-42EA-B773-DDDBD1C5E7DA}" type="pres">
      <dgm:prSet presAssocID="{91BC6AAD-B697-4426-853C-BAB53A9AAC3A}" presName="LevelTwoTextNode" presStyleLbl="node2" presStyleIdx="1" presStyleCnt="3">
        <dgm:presLayoutVars>
          <dgm:chPref val="3"/>
        </dgm:presLayoutVars>
      </dgm:prSet>
      <dgm:spPr/>
      <dgm:t>
        <a:bodyPr/>
        <a:lstStyle/>
        <a:p>
          <a:endParaRPr lang="en-US"/>
        </a:p>
      </dgm:t>
    </dgm:pt>
    <dgm:pt modelId="{2FA33CE1-8AA3-46B4-93F5-6F2313E350C3}" type="pres">
      <dgm:prSet presAssocID="{91BC6AAD-B697-4426-853C-BAB53A9AAC3A}" presName="level3hierChild" presStyleCnt="0"/>
      <dgm:spPr/>
    </dgm:pt>
    <dgm:pt modelId="{2408EEB1-8B04-4799-9A81-4BDE9EBEBF21}" type="pres">
      <dgm:prSet presAssocID="{B2962349-BBA7-460B-8571-0766702736D2}" presName="conn2-1" presStyleLbl="parChTrans1D2" presStyleIdx="2" presStyleCnt="3"/>
      <dgm:spPr/>
      <dgm:t>
        <a:bodyPr/>
        <a:lstStyle/>
        <a:p>
          <a:endParaRPr lang="en-US"/>
        </a:p>
      </dgm:t>
    </dgm:pt>
    <dgm:pt modelId="{E8DAC435-BC01-4563-99B7-22C39E921503}" type="pres">
      <dgm:prSet presAssocID="{B2962349-BBA7-460B-8571-0766702736D2}" presName="connTx" presStyleLbl="parChTrans1D2" presStyleIdx="2" presStyleCnt="3"/>
      <dgm:spPr/>
      <dgm:t>
        <a:bodyPr/>
        <a:lstStyle/>
        <a:p>
          <a:endParaRPr lang="en-US"/>
        </a:p>
      </dgm:t>
    </dgm:pt>
    <dgm:pt modelId="{3C138454-D296-4879-81D2-23F7E4FB066C}" type="pres">
      <dgm:prSet presAssocID="{4FDD34B5-5D06-4C85-A9FF-7CFAEBE9117F}" presName="root2" presStyleCnt="0"/>
      <dgm:spPr/>
    </dgm:pt>
    <dgm:pt modelId="{57B0FCCD-2B5E-44FC-A3A0-E77E5046E497}" type="pres">
      <dgm:prSet presAssocID="{4FDD34B5-5D06-4C85-A9FF-7CFAEBE9117F}" presName="LevelTwoTextNode" presStyleLbl="node2" presStyleIdx="2" presStyleCnt="3">
        <dgm:presLayoutVars>
          <dgm:chPref val="3"/>
        </dgm:presLayoutVars>
      </dgm:prSet>
      <dgm:spPr/>
      <dgm:t>
        <a:bodyPr/>
        <a:lstStyle/>
        <a:p>
          <a:endParaRPr lang="en-US"/>
        </a:p>
      </dgm:t>
    </dgm:pt>
    <dgm:pt modelId="{0FC30DEF-AC3F-4B0A-9E28-9272ED0363B6}" type="pres">
      <dgm:prSet presAssocID="{4FDD34B5-5D06-4C85-A9FF-7CFAEBE9117F}" presName="level3hierChild" presStyleCnt="0"/>
      <dgm:spPr/>
    </dgm:pt>
    <dgm:pt modelId="{F824A7CD-D81F-49B3-930F-0FB34362352B}" type="pres">
      <dgm:prSet presAssocID="{33F16EB0-FA13-4A0E-9BCC-5A043FF26578}" presName="conn2-1" presStyleLbl="parChTrans1D3" presStyleIdx="0" presStyleCnt="1"/>
      <dgm:spPr/>
      <dgm:t>
        <a:bodyPr/>
        <a:lstStyle/>
        <a:p>
          <a:endParaRPr lang="en-US"/>
        </a:p>
      </dgm:t>
    </dgm:pt>
    <dgm:pt modelId="{1BB197FB-0394-48F0-A631-81FFA0D48872}" type="pres">
      <dgm:prSet presAssocID="{33F16EB0-FA13-4A0E-9BCC-5A043FF26578}" presName="connTx" presStyleLbl="parChTrans1D3" presStyleIdx="0" presStyleCnt="1"/>
      <dgm:spPr/>
      <dgm:t>
        <a:bodyPr/>
        <a:lstStyle/>
        <a:p>
          <a:endParaRPr lang="en-US"/>
        </a:p>
      </dgm:t>
    </dgm:pt>
    <dgm:pt modelId="{BF5CDC12-6071-4FDE-A421-5C7197AB6386}" type="pres">
      <dgm:prSet presAssocID="{03C7A12C-10E9-404D-820F-A0EEBFDD5BF7}" presName="root2" presStyleCnt="0"/>
      <dgm:spPr/>
    </dgm:pt>
    <dgm:pt modelId="{832C672E-199E-4C4E-9CAC-38859AE2B6CB}" type="pres">
      <dgm:prSet presAssocID="{03C7A12C-10E9-404D-820F-A0EEBFDD5BF7}" presName="LevelTwoTextNode" presStyleLbl="node3" presStyleIdx="0" presStyleCnt="1">
        <dgm:presLayoutVars>
          <dgm:chPref val="3"/>
        </dgm:presLayoutVars>
      </dgm:prSet>
      <dgm:spPr/>
      <dgm:t>
        <a:bodyPr/>
        <a:lstStyle/>
        <a:p>
          <a:endParaRPr lang="en-US"/>
        </a:p>
      </dgm:t>
    </dgm:pt>
    <dgm:pt modelId="{2DDC1B8A-BC12-463B-AC24-4D7EA5A3A3C8}" type="pres">
      <dgm:prSet presAssocID="{03C7A12C-10E9-404D-820F-A0EEBFDD5BF7}" presName="level3hierChild" presStyleCnt="0"/>
      <dgm:spPr/>
    </dgm:pt>
  </dgm:ptLst>
  <dgm:cxnLst>
    <dgm:cxn modelId="{2E10C1AE-90B8-496A-84A5-57556AB171BF}" type="presOf" srcId="{33F16EB0-FA13-4A0E-9BCC-5A043FF26578}" destId="{1BB197FB-0394-48F0-A631-81FFA0D48872}" srcOrd="1" destOrd="0" presId="urn:microsoft.com/office/officeart/2008/layout/HorizontalMultiLevelHierarchy"/>
    <dgm:cxn modelId="{31FF3149-887F-48BA-9133-D00B1229EB06}" type="presOf" srcId="{301400AA-1ED3-47AE-870F-B53C9E0B23B7}" destId="{0BD6A566-E42A-4DC0-AD6B-EDD7E300C572}" srcOrd="0" destOrd="0" presId="urn:microsoft.com/office/officeart/2008/layout/HorizontalMultiLevelHierarchy"/>
    <dgm:cxn modelId="{741A6883-C4E1-4732-BC7B-D65976B54374}" type="presOf" srcId="{91BC6AAD-B697-4426-853C-BAB53A9AAC3A}" destId="{F0EB92CE-4E91-42EA-B773-DDDBD1C5E7DA}" srcOrd="0" destOrd="0" presId="urn:microsoft.com/office/officeart/2008/layout/HorizontalMultiLevelHierarchy"/>
    <dgm:cxn modelId="{30A82711-7895-41DC-B670-C3A3A7624DDF}" type="presOf" srcId="{33F16EB0-FA13-4A0E-9BCC-5A043FF26578}" destId="{F824A7CD-D81F-49B3-930F-0FB34362352B}" srcOrd="0" destOrd="0" presId="urn:microsoft.com/office/officeart/2008/layout/HorizontalMultiLevelHierarchy"/>
    <dgm:cxn modelId="{E2D1EBD3-21AC-44B7-B4EC-DEE0DB3A74D4}" srcId="{01E6A28F-D16D-4E9E-B435-7326FC3B1969}" destId="{91BC6AAD-B697-4426-853C-BAB53A9AAC3A}" srcOrd="1" destOrd="0" parTransId="{301400AA-1ED3-47AE-870F-B53C9E0B23B7}" sibTransId="{D317285E-31AF-4F16-A931-5260CCC823B5}"/>
    <dgm:cxn modelId="{D0EAC00B-DB23-41AA-BBA8-6221B223AFCD}" type="presOf" srcId="{01E6A28F-D16D-4E9E-B435-7326FC3B1969}" destId="{36013374-93B3-483B-BF4E-CD8B73E074DC}" srcOrd="0" destOrd="0" presId="urn:microsoft.com/office/officeart/2008/layout/HorizontalMultiLevelHierarchy"/>
    <dgm:cxn modelId="{098A8844-A587-44C5-8542-6B7FCA5E3791}" type="presOf" srcId="{78A8506C-D8E6-4374-98F4-934B49891455}" destId="{91E76D9F-3C68-4C57-BFEF-141B4FDFC650}" srcOrd="0" destOrd="0" presId="urn:microsoft.com/office/officeart/2008/layout/HorizontalMultiLevelHierarchy"/>
    <dgm:cxn modelId="{8888224A-C03D-4425-BE23-7D0D24624C37}" type="presOf" srcId="{03C7A12C-10E9-404D-820F-A0EEBFDD5BF7}" destId="{832C672E-199E-4C4E-9CAC-38859AE2B6CB}" srcOrd="0" destOrd="0" presId="urn:microsoft.com/office/officeart/2008/layout/HorizontalMultiLevelHierarchy"/>
    <dgm:cxn modelId="{D949774B-F6A8-4A43-BE03-943F567909F6}" type="presOf" srcId="{301400AA-1ED3-47AE-870F-B53C9E0B23B7}" destId="{A44104A6-7A5F-4CD0-8456-0A67CF883A13}" srcOrd="1" destOrd="0" presId="urn:microsoft.com/office/officeart/2008/layout/HorizontalMultiLevelHierarchy"/>
    <dgm:cxn modelId="{60DE613B-F225-4A42-AAF9-CBE1D32DB39D}" srcId="{01E6A28F-D16D-4E9E-B435-7326FC3B1969}" destId="{4FDD34B5-5D06-4C85-A9FF-7CFAEBE9117F}" srcOrd="2" destOrd="0" parTransId="{B2962349-BBA7-460B-8571-0766702736D2}" sibTransId="{1FF156EB-7D04-4A7F-960F-3992BC83B698}"/>
    <dgm:cxn modelId="{1CDBA5B5-6BF0-49EF-A391-891B53840E7B}" type="presOf" srcId="{73F1CD7E-8474-4E40-8CB5-A7B50DA7B843}" destId="{E993645B-56E0-4BCC-A2F2-51A81325F6D8}" srcOrd="1" destOrd="0" presId="urn:microsoft.com/office/officeart/2008/layout/HorizontalMultiLevelHierarchy"/>
    <dgm:cxn modelId="{8AF7CA23-CF08-4C2C-BE4E-9CDAE50B8283}" type="presOf" srcId="{80B5E17E-3D97-47C6-9BEA-CCE9FFFF8F50}" destId="{38C0DA77-4F0B-42EF-B057-ECEB523FF623}" srcOrd="0" destOrd="0" presId="urn:microsoft.com/office/officeart/2008/layout/HorizontalMultiLevelHierarchy"/>
    <dgm:cxn modelId="{EEE3EACE-F3C6-4F98-B8E7-F073B46E24DC}" type="presOf" srcId="{B2962349-BBA7-460B-8571-0766702736D2}" destId="{2408EEB1-8B04-4799-9A81-4BDE9EBEBF21}" srcOrd="0" destOrd="0" presId="urn:microsoft.com/office/officeart/2008/layout/HorizontalMultiLevelHierarchy"/>
    <dgm:cxn modelId="{6644803A-9DAA-450D-B2A8-2DD268476E2A}" type="presOf" srcId="{B2962349-BBA7-460B-8571-0766702736D2}" destId="{E8DAC435-BC01-4563-99B7-22C39E921503}" srcOrd="1" destOrd="0" presId="urn:microsoft.com/office/officeart/2008/layout/HorizontalMultiLevelHierarchy"/>
    <dgm:cxn modelId="{DFDD3CF1-2619-45F4-87B8-0AA25C5D0545}" srcId="{01E6A28F-D16D-4E9E-B435-7326FC3B1969}" destId="{80B5E17E-3D97-47C6-9BEA-CCE9FFFF8F50}" srcOrd="0" destOrd="0" parTransId="{73F1CD7E-8474-4E40-8CB5-A7B50DA7B843}" sibTransId="{696B0A45-9E1B-4DD4-A77F-55634BFBABC6}"/>
    <dgm:cxn modelId="{6BC9EB58-5096-4C0D-BF6A-CB230D3721B3}" srcId="{4FDD34B5-5D06-4C85-A9FF-7CFAEBE9117F}" destId="{03C7A12C-10E9-404D-820F-A0EEBFDD5BF7}" srcOrd="0" destOrd="0" parTransId="{33F16EB0-FA13-4A0E-9BCC-5A043FF26578}" sibTransId="{22973116-0F21-4A88-B85D-C3CBDDCC0675}"/>
    <dgm:cxn modelId="{F2FC2C43-4316-4BDF-8F23-248ED9A8E2FA}" type="presOf" srcId="{4FDD34B5-5D06-4C85-A9FF-7CFAEBE9117F}" destId="{57B0FCCD-2B5E-44FC-A3A0-E77E5046E497}" srcOrd="0" destOrd="0" presId="urn:microsoft.com/office/officeart/2008/layout/HorizontalMultiLevelHierarchy"/>
    <dgm:cxn modelId="{EDCB8E4B-0493-4F59-BF5A-32FF5E2BBDD6}" srcId="{78A8506C-D8E6-4374-98F4-934B49891455}" destId="{01E6A28F-D16D-4E9E-B435-7326FC3B1969}" srcOrd="0" destOrd="0" parTransId="{708A401B-9D17-4E45-B459-E3B66AADCF41}" sibTransId="{B62AC8B3-8C04-412A-9D00-3FC2D84B33BA}"/>
    <dgm:cxn modelId="{FE0DEEAF-1C13-4E9D-8284-F8E967D7080F}" type="presOf" srcId="{73F1CD7E-8474-4E40-8CB5-A7B50DA7B843}" destId="{9983C3A5-732B-45F2-9F61-0184241D8E1A}" srcOrd="0" destOrd="0" presId="urn:microsoft.com/office/officeart/2008/layout/HorizontalMultiLevelHierarchy"/>
    <dgm:cxn modelId="{40CD21F8-E36E-43A9-9F07-24B1EDE28641}" type="presParOf" srcId="{91E76D9F-3C68-4C57-BFEF-141B4FDFC650}" destId="{A2B50EC0-1D61-4BA1-89CD-B0784A88523E}" srcOrd="0" destOrd="0" presId="urn:microsoft.com/office/officeart/2008/layout/HorizontalMultiLevelHierarchy"/>
    <dgm:cxn modelId="{2D74FF1C-F632-4EA1-86AE-5720B6FFB1C3}" type="presParOf" srcId="{A2B50EC0-1D61-4BA1-89CD-B0784A88523E}" destId="{36013374-93B3-483B-BF4E-CD8B73E074DC}" srcOrd="0" destOrd="0" presId="urn:microsoft.com/office/officeart/2008/layout/HorizontalMultiLevelHierarchy"/>
    <dgm:cxn modelId="{F51B9D7F-F4AF-4FAF-931C-FF80EEB7F391}" type="presParOf" srcId="{A2B50EC0-1D61-4BA1-89CD-B0784A88523E}" destId="{297F35B7-08A4-425D-9950-BAF4652784D3}" srcOrd="1" destOrd="0" presId="urn:microsoft.com/office/officeart/2008/layout/HorizontalMultiLevelHierarchy"/>
    <dgm:cxn modelId="{D4417678-B8C3-4843-934A-6F0D1CEBAD9A}" type="presParOf" srcId="{297F35B7-08A4-425D-9950-BAF4652784D3}" destId="{9983C3A5-732B-45F2-9F61-0184241D8E1A}" srcOrd="0" destOrd="0" presId="urn:microsoft.com/office/officeart/2008/layout/HorizontalMultiLevelHierarchy"/>
    <dgm:cxn modelId="{2DA057F0-F7A3-4608-A36B-EDB850C82FEB}" type="presParOf" srcId="{9983C3A5-732B-45F2-9F61-0184241D8E1A}" destId="{E993645B-56E0-4BCC-A2F2-51A81325F6D8}" srcOrd="0" destOrd="0" presId="urn:microsoft.com/office/officeart/2008/layout/HorizontalMultiLevelHierarchy"/>
    <dgm:cxn modelId="{CACE5ABE-B23C-453F-A97D-04BB1F4D83A0}" type="presParOf" srcId="{297F35B7-08A4-425D-9950-BAF4652784D3}" destId="{C7F67F97-1A1F-417A-9D35-02E6B5D7A0C8}" srcOrd="1" destOrd="0" presId="urn:microsoft.com/office/officeart/2008/layout/HorizontalMultiLevelHierarchy"/>
    <dgm:cxn modelId="{2056A2BF-3697-4626-8625-2EDF42CAF7A6}" type="presParOf" srcId="{C7F67F97-1A1F-417A-9D35-02E6B5D7A0C8}" destId="{38C0DA77-4F0B-42EF-B057-ECEB523FF623}" srcOrd="0" destOrd="0" presId="urn:microsoft.com/office/officeart/2008/layout/HorizontalMultiLevelHierarchy"/>
    <dgm:cxn modelId="{FE43EF1D-08A9-4482-BE6E-CD566BFDC91E}" type="presParOf" srcId="{C7F67F97-1A1F-417A-9D35-02E6B5D7A0C8}" destId="{0E727244-3577-4F00-860A-E6B32FA49D02}" srcOrd="1" destOrd="0" presId="urn:microsoft.com/office/officeart/2008/layout/HorizontalMultiLevelHierarchy"/>
    <dgm:cxn modelId="{B05B0B43-64AA-4560-B52A-1412E3FA4886}" type="presParOf" srcId="{297F35B7-08A4-425D-9950-BAF4652784D3}" destId="{0BD6A566-E42A-4DC0-AD6B-EDD7E300C572}" srcOrd="2" destOrd="0" presId="urn:microsoft.com/office/officeart/2008/layout/HorizontalMultiLevelHierarchy"/>
    <dgm:cxn modelId="{8B577622-18F6-4DF5-96FF-BFEF1F4E147D}" type="presParOf" srcId="{0BD6A566-E42A-4DC0-AD6B-EDD7E300C572}" destId="{A44104A6-7A5F-4CD0-8456-0A67CF883A13}" srcOrd="0" destOrd="0" presId="urn:microsoft.com/office/officeart/2008/layout/HorizontalMultiLevelHierarchy"/>
    <dgm:cxn modelId="{CF212AFE-6BEE-4023-BEA3-CE38E368200A}" type="presParOf" srcId="{297F35B7-08A4-425D-9950-BAF4652784D3}" destId="{40149F50-9AF4-4EE3-9350-74D194B3CF64}" srcOrd="3" destOrd="0" presId="urn:microsoft.com/office/officeart/2008/layout/HorizontalMultiLevelHierarchy"/>
    <dgm:cxn modelId="{0EB02E93-4942-4261-80E5-F290D322F79A}" type="presParOf" srcId="{40149F50-9AF4-4EE3-9350-74D194B3CF64}" destId="{F0EB92CE-4E91-42EA-B773-DDDBD1C5E7DA}" srcOrd="0" destOrd="0" presId="urn:microsoft.com/office/officeart/2008/layout/HorizontalMultiLevelHierarchy"/>
    <dgm:cxn modelId="{9D4EECE0-DAB8-4F36-A907-3FDD65D27D15}" type="presParOf" srcId="{40149F50-9AF4-4EE3-9350-74D194B3CF64}" destId="{2FA33CE1-8AA3-46B4-93F5-6F2313E350C3}" srcOrd="1" destOrd="0" presId="urn:microsoft.com/office/officeart/2008/layout/HorizontalMultiLevelHierarchy"/>
    <dgm:cxn modelId="{CC14FDD3-5F01-452C-AA21-3FC1C3B3BAF1}" type="presParOf" srcId="{297F35B7-08A4-425D-9950-BAF4652784D3}" destId="{2408EEB1-8B04-4799-9A81-4BDE9EBEBF21}" srcOrd="4" destOrd="0" presId="urn:microsoft.com/office/officeart/2008/layout/HorizontalMultiLevelHierarchy"/>
    <dgm:cxn modelId="{8FE0872C-AF24-4766-951E-D231DBD31E3C}" type="presParOf" srcId="{2408EEB1-8B04-4799-9A81-4BDE9EBEBF21}" destId="{E8DAC435-BC01-4563-99B7-22C39E921503}" srcOrd="0" destOrd="0" presId="urn:microsoft.com/office/officeart/2008/layout/HorizontalMultiLevelHierarchy"/>
    <dgm:cxn modelId="{A1D5CCAF-B998-4FC6-BB9B-6363C3929384}" type="presParOf" srcId="{297F35B7-08A4-425D-9950-BAF4652784D3}" destId="{3C138454-D296-4879-81D2-23F7E4FB066C}" srcOrd="5" destOrd="0" presId="urn:microsoft.com/office/officeart/2008/layout/HorizontalMultiLevelHierarchy"/>
    <dgm:cxn modelId="{A5AEF1FE-E596-414D-A869-8DF974EE0D69}" type="presParOf" srcId="{3C138454-D296-4879-81D2-23F7E4FB066C}" destId="{57B0FCCD-2B5E-44FC-A3A0-E77E5046E497}" srcOrd="0" destOrd="0" presId="urn:microsoft.com/office/officeart/2008/layout/HorizontalMultiLevelHierarchy"/>
    <dgm:cxn modelId="{33B05AC9-0500-496E-85A2-803C583D6F6C}" type="presParOf" srcId="{3C138454-D296-4879-81D2-23F7E4FB066C}" destId="{0FC30DEF-AC3F-4B0A-9E28-9272ED0363B6}" srcOrd="1" destOrd="0" presId="urn:microsoft.com/office/officeart/2008/layout/HorizontalMultiLevelHierarchy"/>
    <dgm:cxn modelId="{F81D958D-3776-4225-9821-21B2716D3369}" type="presParOf" srcId="{0FC30DEF-AC3F-4B0A-9E28-9272ED0363B6}" destId="{F824A7CD-D81F-49B3-930F-0FB34362352B}" srcOrd="0" destOrd="0" presId="urn:microsoft.com/office/officeart/2008/layout/HorizontalMultiLevelHierarchy"/>
    <dgm:cxn modelId="{9F9F3103-DD39-4898-A08C-9DA2D27E004D}" type="presParOf" srcId="{F824A7CD-D81F-49B3-930F-0FB34362352B}" destId="{1BB197FB-0394-48F0-A631-81FFA0D48872}" srcOrd="0" destOrd="0" presId="urn:microsoft.com/office/officeart/2008/layout/HorizontalMultiLevelHierarchy"/>
    <dgm:cxn modelId="{C563B961-90A0-4A03-B7C4-870F08391741}" type="presParOf" srcId="{0FC30DEF-AC3F-4B0A-9E28-9272ED0363B6}" destId="{BF5CDC12-6071-4FDE-A421-5C7197AB6386}" srcOrd="1" destOrd="0" presId="urn:microsoft.com/office/officeart/2008/layout/HorizontalMultiLevelHierarchy"/>
    <dgm:cxn modelId="{3F0B4FEC-2D2A-403A-95A0-F79104D65C64}" type="presParOf" srcId="{BF5CDC12-6071-4FDE-A421-5C7197AB6386}" destId="{832C672E-199E-4C4E-9CAC-38859AE2B6CB}" srcOrd="0" destOrd="0" presId="urn:microsoft.com/office/officeart/2008/layout/HorizontalMultiLevelHierarchy"/>
    <dgm:cxn modelId="{F9A51337-62C4-4979-8886-F3AE7DEA12F7}" type="presParOf" srcId="{BF5CDC12-6071-4FDE-A421-5C7197AB6386}" destId="{2DDC1B8A-BC12-463B-AC24-4D7EA5A3A3C8}"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35D84C6-3B70-4089-8BC3-2DA89640ABA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D249EE-AED8-480C-A082-52C76DFEA988}">
      <dgm:prSet phldrT="[Text]"/>
      <dgm:spPr/>
      <dgm:t>
        <a:bodyPr/>
        <a:lstStyle/>
        <a:p>
          <a:r>
            <a:rPr lang="en-US" dirty="0"/>
            <a:t>Vote on Account</a:t>
          </a:r>
        </a:p>
      </dgm:t>
    </dgm:pt>
    <dgm:pt modelId="{4D9335D6-5739-4347-9A00-190D6DDBB9F4}" type="parTrans" cxnId="{0299CB54-E007-4CBD-A73E-17DFA6351E2E}">
      <dgm:prSet/>
      <dgm:spPr/>
      <dgm:t>
        <a:bodyPr/>
        <a:lstStyle/>
        <a:p>
          <a:endParaRPr lang="en-US"/>
        </a:p>
      </dgm:t>
    </dgm:pt>
    <dgm:pt modelId="{7CCA020B-FE37-483F-A398-ED067011DD7E}" type="sibTrans" cxnId="{0299CB54-E007-4CBD-A73E-17DFA6351E2E}">
      <dgm:prSet/>
      <dgm:spPr/>
      <dgm:t>
        <a:bodyPr/>
        <a:lstStyle/>
        <a:p>
          <a:endParaRPr lang="en-US"/>
        </a:p>
      </dgm:t>
    </dgm:pt>
    <dgm:pt modelId="{2EBA716D-5AF0-4B2A-927C-80DF84C745D4}">
      <dgm:prSet phldrT="[Text]"/>
      <dgm:spPr/>
      <dgm:t>
        <a:bodyPr/>
        <a:lstStyle/>
        <a:p>
          <a:r>
            <a:rPr lang="en-US" dirty="0"/>
            <a:t>Every year for cash problem between Feb to April when budget is passed</a:t>
          </a:r>
        </a:p>
      </dgm:t>
    </dgm:pt>
    <dgm:pt modelId="{3C50F665-1403-4DEA-92B5-C157E2F8EEBA}" type="parTrans" cxnId="{DDB7DBD8-BF9F-493D-B801-7D7D99EA0E9C}">
      <dgm:prSet/>
      <dgm:spPr/>
      <dgm:t>
        <a:bodyPr/>
        <a:lstStyle/>
        <a:p>
          <a:endParaRPr lang="en-US"/>
        </a:p>
      </dgm:t>
    </dgm:pt>
    <dgm:pt modelId="{D9B86B5A-966B-4958-BFEA-8E8EBC4A8F06}" type="sibTrans" cxnId="{DDB7DBD8-BF9F-493D-B801-7D7D99EA0E9C}">
      <dgm:prSet/>
      <dgm:spPr/>
      <dgm:t>
        <a:bodyPr/>
        <a:lstStyle/>
        <a:p>
          <a:endParaRPr lang="en-US"/>
        </a:p>
      </dgm:t>
    </dgm:pt>
    <dgm:pt modelId="{48165435-45A5-48D8-A348-A6E2A4E551AB}">
      <dgm:prSet phldrT="[Text]" phldr="1"/>
      <dgm:spPr/>
      <dgm:t>
        <a:bodyPr/>
        <a:lstStyle/>
        <a:p>
          <a:endParaRPr lang="en-US" dirty="0"/>
        </a:p>
      </dgm:t>
    </dgm:pt>
    <dgm:pt modelId="{279A9F04-0D24-4885-8935-1DDF92A764AE}" type="parTrans" cxnId="{C22CDF0C-327C-406B-81F1-B3379A4A21CC}">
      <dgm:prSet/>
      <dgm:spPr/>
      <dgm:t>
        <a:bodyPr/>
        <a:lstStyle/>
        <a:p>
          <a:endParaRPr lang="en-US"/>
        </a:p>
      </dgm:t>
    </dgm:pt>
    <dgm:pt modelId="{CB6E976C-BA6C-4F7C-B3CE-347FDD90AB77}" type="sibTrans" cxnId="{C22CDF0C-327C-406B-81F1-B3379A4A21CC}">
      <dgm:prSet/>
      <dgm:spPr/>
      <dgm:t>
        <a:bodyPr/>
        <a:lstStyle/>
        <a:p>
          <a:endParaRPr lang="en-US"/>
        </a:p>
      </dgm:t>
    </dgm:pt>
    <dgm:pt modelId="{65233B54-94BC-4E2D-A3E1-5803017E4FE5}">
      <dgm:prSet phldrT="[Text]"/>
      <dgm:spPr/>
      <dgm:t>
        <a:bodyPr/>
        <a:lstStyle/>
        <a:p>
          <a:r>
            <a:rPr lang="en-US" dirty="0"/>
            <a:t>Interim Budget </a:t>
          </a:r>
        </a:p>
      </dgm:t>
    </dgm:pt>
    <dgm:pt modelId="{E9BD2F2F-CF5C-4F0D-81FF-6E8E2CAA4B70}" type="parTrans" cxnId="{072AB51B-B7EE-427C-B71D-58921092D1B1}">
      <dgm:prSet/>
      <dgm:spPr/>
      <dgm:t>
        <a:bodyPr/>
        <a:lstStyle/>
        <a:p>
          <a:endParaRPr lang="en-US"/>
        </a:p>
      </dgm:t>
    </dgm:pt>
    <dgm:pt modelId="{5BAA0808-E80C-4D22-93F9-BF550407833C}" type="sibTrans" cxnId="{072AB51B-B7EE-427C-B71D-58921092D1B1}">
      <dgm:prSet/>
      <dgm:spPr/>
      <dgm:t>
        <a:bodyPr/>
        <a:lstStyle/>
        <a:p>
          <a:endParaRPr lang="en-US"/>
        </a:p>
      </dgm:t>
    </dgm:pt>
    <dgm:pt modelId="{A95FCC03-8D34-43DB-8C7D-6D24B1E581D2}">
      <dgm:prSet phldrT="[Text]"/>
      <dgm:spPr/>
      <dgm:t>
        <a:bodyPr/>
        <a:lstStyle/>
        <a:p>
          <a:r>
            <a:rPr lang="en-US" dirty="0"/>
            <a:t>Only Appropriation Expenditure permission </a:t>
          </a:r>
        </a:p>
      </dgm:t>
    </dgm:pt>
    <dgm:pt modelId="{D580BFAD-BC7F-4BF4-A2FE-602F72A13F4C}" type="parTrans" cxnId="{5A3D1AAF-EE37-4FAC-AE3C-70CA0CE83917}">
      <dgm:prSet/>
      <dgm:spPr/>
      <dgm:t>
        <a:bodyPr/>
        <a:lstStyle/>
        <a:p>
          <a:endParaRPr lang="en-US"/>
        </a:p>
      </dgm:t>
    </dgm:pt>
    <dgm:pt modelId="{35D6A22C-4158-4C96-AA5A-A2798C604879}" type="sibTrans" cxnId="{5A3D1AAF-EE37-4FAC-AE3C-70CA0CE83917}">
      <dgm:prSet/>
      <dgm:spPr/>
      <dgm:t>
        <a:bodyPr/>
        <a:lstStyle/>
        <a:p>
          <a:endParaRPr lang="en-US"/>
        </a:p>
      </dgm:t>
    </dgm:pt>
    <dgm:pt modelId="{A54BB8C6-4C36-45A7-A138-96EB9719F07A}">
      <dgm:prSet phldrT="[Text]"/>
      <dgm:spPr/>
      <dgm:t>
        <a:bodyPr/>
        <a:lstStyle/>
        <a:p>
          <a:r>
            <a:rPr lang="en-US" dirty="0"/>
            <a:t>Election /extreme situation when immoral for outgoing Government to make drastic changes.</a:t>
          </a:r>
        </a:p>
      </dgm:t>
    </dgm:pt>
    <dgm:pt modelId="{74EE748F-A4A7-42B7-B834-7E5A348FC9DE}" type="parTrans" cxnId="{4E691552-83D0-481F-8916-AA25BCCC3946}">
      <dgm:prSet/>
      <dgm:spPr/>
      <dgm:t>
        <a:bodyPr/>
        <a:lstStyle/>
        <a:p>
          <a:endParaRPr lang="en-US"/>
        </a:p>
      </dgm:t>
    </dgm:pt>
    <dgm:pt modelId="{4EEDA78C-73A0-45B2-977C-D9602FF75A65}" type="sibTrans" cxnId="{4E691552-83D0-481F-8916-AA25BCCC3946}">
      <dgm:prSet/>
      <dgm:spPr/>
      <dgm:t>
        <a:bodyPr/>
        <a:lstStyle/>
        <a:p>
          <a:endParaRPr lang="en-US"/>
        </a:p>
      </dgm:t>
    </dgm:pt>
    <dgm:pt modelId="{E63AA56A-7DB6-4D46-8079-5D16059C57AB}">
      <dgm:prSet phldrT="[Text]"/>
      <dgm:spPr/>
      <dgm:t>
        <a:bodyPr/>
        <a:lstStyle/>
        <a:p>
          <a:r>
            <a:rPr lang="en-US" dirty="0"/>
            <a:t>Valid: 2-4 months</a:t>
          </a:r>
        </a:p>
      </dgm:t>
    </dgm:pt>
    <dgm:pt modelId="{AA2C71BD-B431-4E88-A6B7-56DB4C414CCB}" type="parTrans" cxnId="{D35346F0-27FB-44AC-9ED9-94D2A2BB8CB1}">
      <dgm:prSet/>
      <dgm:spPr/>
      <dgm:t>
        <a:bodyPr/>
        <a:lstStyle/>
        <a:p>
          <a:endParaRPr lang="en-US"/>
        </a:p>
      </dgm:t>
    </dgm:pt>
    <dgm:pt modelId="{F23FABDA-1EAA-42C0-AA06-4A297C7CA3D3}" type="sibTrans" cxnId="{D35346F0-27FB-44AC-9ED9-94D2A2BB8CB1}">
      <dgm:prSet/>
      <dgm:spPr/>
      <dgm:t>
        <a:bodyPr/>
        <a:lstStyle/>
        <a:p>
          <a:endParaRPr lang="en-US"/>
        </a:p>
      </dgm:t>
    </dgm:pt>
    <dgm:pt modelId="{9429BDF7-07C1-4B16-8B62-97151EBEB30B}">
      <dgm:prSet phldrT="[Text]"/>
      <dgm:spPr/>
      <dgm:t>
        <a:bodyPr/>
        <a:lstStyle/>
        <a:p>
          <a:r>
            <a:rPr lang="en-US" dirty="0"/>
            <a:t>All 3 </a:t>
          </a:r>
          <a:r>
            <a:rPr lang="en-US" dirty="0" err="1"/>
            <a:t>docx</a:t>
          </a:r>
          <a:r>
            <a:rPr lang="en-US" dirty="0"/>
            <a:t> + vote on account</a:t>
          </a:r>
        </a:p>
      </dgm:t>
    </dgm:pt>
    <dgm:pt modelId="{3BAB6EEC-C217-40DF-9FCD-6B0CEE4FEA73}" type="parTrans" cxnId="{338E8CC3-11C1-408E-BC7C-03A46CDECA0E}">
      <dgm:prSet/>
      <dgm:spPr/>
      <dgm:t>
        <a:bodyPr/>
        <a:lstStyle/>
        <a:p>
          <a:endParaRPr lang="en-US"/>
        </a:p>
      </dgm:t>
    </dgm:pt>
    <dgm:pt modelId="{6AB02235-3112-4F0F-BA18-C813B97EC082}" type="sibTrans" cxnId="{338E8CC3-11C1-408E-BC7C-03A46CDECA0E}">
      <dgm:prSet/>
      <dgm:spPr/>
      <dgm:t>
        <a:bodyPr/>
        <a:lstStyle/>
        <a:p>
          <a:endParaRPr lang="en-US"/>
        </a:p>
      </dgm:t>
    </dgm:pt>
    <dgm:pt modelId="{017DE7E0-4400-4BE2-8970-D0649E7CB094}">
      <dgm:prSet phldrT="[Text]"/>
      <dgm:spPr/>
      <dgm:t>
        <a:bodyPr/>
        <a:lstStyle/>
        <a:p>
          <a:r>
            <a:rPr lang="en-US" dirty="0"/>
            <a:t>Valid-whole year, unless changed by new govt.</a:t>
          </a:r>
        </a:p>
      </dgm:t>
    </dgm:pt>
    <dgm:pt modelId="{C2613398-D979-4F2D-96AC-033729595498}" type="parTrans" cxnId="{2B77AA52-8286-4D42-A89F-9BC6C8BF5A84}">
      <dgm:prSet/>
      <dgm:spPr/>
      <dgm:t>
        <a:bodyPr/>
        <a:lstStyle/>
        <a:p>
          <a:endParaRPr lang="en-US"/>
        </a:p>
      </dgm:t>
    </dgm:pt>
    <dgm:pt modelId="{C885B288-D8A0-4AD3-B74C-D168BDA78CFF}" type="sibTrans" cxnId="{2B77AA52-8286-4D42-A89F-9BC6C8BF5A84}">
      <dgm:prSet/>
      <dgm:spPr/>
      <dgm:t>
        <a:bodyPr/>
        <a:lstStyle/>
        <a:p>
          <a:endParaRPr lang="en-US"/>
        </a:p>
      </dgm:t>
    </dgm:pt>
    <dgm:pt modelId="{9A4D7440-2629-4047-9156-98CF4602A5BB}" type="pres">
      <dgm:prSet presAssocID="{635D84C6-3B70-4089-8BC3-2DA89640ABA2}" presName="Name0" presStyleCnt="0">
        <dgm:presLayoutVars>
          <dgm:dir/>
          <dgm:animLvl val="lvl"/>
          <dgm:resizeHandles val="exact"/>
        </dgm:presLayoutVars>
      </dgm:prSet>
      <dgm:spPr/>
      <dgm:t>
        <a:bodyPr/>
        <a:lstStyle/>
        <a:p>
          <a:endParaRPr lang="en-US"/>
        </a:p>
      </dgm:t>
    </dgm:pt>
    <dgm:pt modelId="{40FCD12A-6181-4DE2-84EB-D53608BB2531}" type="pres">
      <dgm:prSet presAssocID="{AFD249EE-AED8-480C-A082-52C76DFEA988}" presName="composite" presStyleCnt="0"/>
      <dgm:spPr/>
    </dgm:pt>
    <dgm:pt modelId="{CA5FDFFF-BE1F-4CAE-9F65-3DD135A0FE1A}" type="pres">
      <dgm:prSet presAssocID="{AFD249EE-AED8-480C-A082-52C76DFEA988}" presName="parTx" presStyleLbl="alignNode1" presStyleIdx="0" presStyleCnt="2">
        <dgm:presLayoutVars>
          <dgm:chMax val="0"/>
          <dgm:chPref val="0"/>
          <dgm:bulletEnabled val="1"/>
        </dgm:presLayoutVars>
      </dgm:prSet>
      <dgm:spPr/>
      <dgm:t>
        <a:bodyPr/>
        <a:lstStyle/>
        <a:p>
          <a:endParaRPr lang="en-US"/>
        </a:p>
      </dgm:t>
    </dgm:pt>
    <dgm:pt modelId="{1796111D-F5A5-4036-B84F-8BA5C03AF456}" type="pres">
      <dgm:prSet presAssocID="{AFD249EE-AED8-480C-A082-52C76DFEA988}" presName="desTx" presStyleLbl="alignAccFollowNode1" presStyleIdx="0" presStyleCnt="2">
        <dgm:presLayoutVars>
          <dgm:bulletEnabled val="1"/>
        </dgm:presLayoutVars>
      </dgm:prSet>
      <dgm:spPr/>
      <dgm:t>
        <a:bodyPr/>
        <a:lstStyle/>
        <a:p>
          <a:endParaRPr lang="en-US"/>
        </a:p>
      </dgm:t>
    </dgm:pt>
    <dgm:pt modelId="{462FFB76-A228-48FF-9B2C-DBA86D42A82B}" type="pres">
      <dgm:prSet presAssocID="{7CCA020B-FE37-483F-A398-ED067011DD7E}" presName="space" presStyleCnt="0"/>
      <dgm:spPr/>
    </dgm:pt>
    <dgm:pt modelId="{CEA0B9B1-99FA-422F-A25B-EDFB95671004}" type="pres">
      <dgm:prSet presAssocID="{65233B54-94BC-4E2D-A3E1-5803017E4FE5}" presName="composite" presStyleCnt="0"/>
      <dgm:spPr/>
    </dgm:pt>
    <dgm:pt modelId="{B8237BDD-80A8-4C94-AB58-B960D557A681}" type="pres">
      <dgm:prSet presAssocID="{65233B54-94BC-4E2D-A3E1-5803017E4FE5}" presName="parTx" presStyleLbl="alignNode1" presStyleIdx="1" presStyleCnt="2">
        <dgm:presLayoutVars>
          <dgm:chMax val="0"/>
          <dgm:chPref val="0"/>
          <dgm:bulletEnabled val="1"/>
        </dgm:presLayoutVars>
      </dgm:prSet>
      <dgm:spPr/>
      <dgm:t>
        <a:bodyPr/>
        <a:lstStyle/>
        <a:p>
          <a:endParaRPr lang="en-US"/>
        </a:p>
      </dgm:t>
    </dgm:pt>
    <dgm:pt modelId="{542C58CA-9EF2-49CE-AE30-1B30D4D6D260}" type="pres">
      <dgm:prSet presAssocID="{65233B54-94BC-4E2D-A3E1-5803017E4FE5}" presName="desTx" presStyleLbl="alignAccFollowNode1" presStyleIdx="1" presStyleCnt="2">
        <dgm:presLayoutVars>
          <dgm:bulletEnabled val="1"/>
        </dgm:presLayoutVars>
      </dgm:prSet>
      <dgm:spPr/>
      <dgm:t>
        <a:bodyPr/>
        <a:lstStyle/>
        <a:p>
          <a:endParaRPr lang="en-US"/>
        </a:p>
      </dgm:t>
    </dgm:pt>
  </dgm:ptLst>
  <dgm:cxnLst>
    <dgm:cxn modelId="{1C631C65-8579-4D06-A67D-719B0D07BE3D}" type="presOf" srcId="{E63AA56A-7DB6-4D46-8079-5D16059C57AB}" destId="{1796111D-F5A5-4036-B84F-8BA5C03AF456}" srcOrd="0" destOrd="2" presId="urn:microsoft.com/office/officeart/2005/8/layout/hList1"/>
    <dgm:cxn modelId="{2B77AA52-8286-4D42-A89F-9BC6C8BF5A84}" srcId="{65233B54-94BC-4E2D-A3E1-5803017E4FE5}" destId="{017DE7E0-4400-4BE2-8970-D0649E7CB094}" srcOrd="2" destOrd="0" parTransId="{C2613398-D979-4F2D-96AC-033729595498}" sibTransId="{C885B288-D8A0-4AD3-B74C-D168BDA78CFF}"/>
    <dgm:cxn modelId="{AEC92138-F8FA-4007-8B11-07156D81ACD6}" type="presOf" srcId="{65233B54-94BC-4E2D-A3E1-5803017E4FE5}" destId="{B8237BDD-80A8-4C94-AB58-B960D557A681}" srcOrd="0" destOrd="0" presId="urn:microsoft.com/office/officeart/2005/8/layout/hList1"/>
    <dgm:cxn modelId="{830B563F-2C65-492B-84D4-E6348546B30A}" type="presOf" srcId="{2EBA716D-5AF0-4B2A-927C-80DF84C745D4}" destId="{1796111D-F5A5-4036-B84F-8BA5C03AF456}" srcOrd="0" destOrd="0" presId="urn:microsoft.com/office/officeart/2005/8/layout/hList1"/>
    <dgm:cxn modelId="{26EBDAC0-073C-4AD4-B618-C546FE468A5D}" type="presOf" srcId="{9429BDF7-07C1-4B16-8B62-97151EBEB30B}" destId="{542C58CA-9EF2-49CE-AE30-1B30D4D6D260}" srcOrd="0" destOrd="1" presId="urn:microsoft.com/office/officeart/2005/8/layout/hList1"/>
    <dgm:cxn modelId="{4E691552-83D0-481F-8916-AA25BCCC3946}" srcId="{65233B54-94BC-4E2D-A3E1-5803017E4FE5}" destId="{A54BB8C6-4C36-45A7-A138-96EB9719F07A}" srcOrd="0" destOrd="0" parTransId="{74EE748F-A4A7-42B7-B834-7E5A348FC9DE}" sibTransId="{4EEDA78C-73A0-45B2-977C-D9602FF75A65}"/>
    <dgm:cxn modelId="{4B85FFCC-9A35-44A9-9083-62F7EE1F4974}" type="presOf" srcId="{48165435-45A5-48D8-A348-A6E2A4E551AB}" destId="{1796111D-F5A5-4036-B84F-8BA5C03AF456}" srcOrd="0" destOrd="3" presId="urn:microsoft.com/office/officeart/2005/8/layout/hList1"/>
    <dgm:cxn modelId="{1410B42A-1B47-49A1-98D7-989E444D1FEC}" type="presOf" srcId="{A95FCC03-8D34-43DB-8C7D-6D24B1E581D2}" destId="{1796111D-F5A5-4036-B84F-8BA5C03AF456}" srcOrd="0" destOrd="1" presId="urn:microsoft.com/office/officeart/2005/8/layout/hList1"/>
    <dgm:cxn modelId="{0299CB54-E007-4CBD-A73E-17DFA6351E2E}" srcId="{635D84C6-3B70-4089-8BC3-2DA89640ABA2}" destId="{AFD249EE-AED8-480C-A082-52C76DFEA988}" srcOrd="0" destOrd="0" parTransId="{4D9335D6-5739-4347-9A00-190D6DDBB9F4}" sibTransId="{7CCA020B-FE37-483F-A398-ED067011DD7E}"/>
    <dgm:cxn modelId="{D27EF15C-93F4-4C47-B4F5-136B56C8964F}" type="presOf" srcId="{AFD249EE-AED8-480C-A082-52C76DFEA988}" destId="{CA5FDFFF-BE1F-4CAE-9F65-3DD135A0FE1A}" srcOrd="0" destOrd="0" presId="urn:microsoft.com/office/officeart/2005/8/layout/hList1"/>
    <dgm:cxn modelId="{3CB581AB-911C-443E-88A5-D14FA3C194EF}" type="presOf" srcId="{A54BB8C6-4C36-45A7-A138-96EB9719F07A}" destId="{542C58CA-9EF2-49CE-AE30-1B30D4D6D260}" srcOrd="0" destOrd="0" presId="urn:microsoft.com/office/officeart/2005/8/layout/hList1"/>
    <dgm:cxn modelId="{338E8CC3-11C1-408E-BC7C-03A46CDECA0E}" srcId="{65233B54-94BC-4E2D-A3E1-5803017E4FE5}" destId="{9429BDF7-07C1-4B16-8B62-97151EBEB30B}" srcOrd="1" destOrd="0" parTransId="{3BAB6EEC-C217-40DF-9FCD-6B0CEE4FEA73}" sibTransId="{6AB02235-3112-4F0F-BA18-C813B97EC082}"/>
    <dgm:cxn modelId="{DDB7DBD8-BF9F-493D-B801-7D7D99EA0E9C}" srcId="{AFD249EE-AED8-480C-A082-52C76DFEA988}" destId="{2EBA716D-5AF0-4B2A-927C-80DF84C745D4}" srcOrd="0" destOrd="0" parTransId="{3C50F665-1403-4DEA-92B5-C157E2F8EEBA}" sibTransId="{D9B86B5A-966B-4958-BFEA-8E8EBC4A8F06}"/>
    <dgm:cxn modelId="{05E0EF55-E52B-48E6-9D14-A990D9B39A30}" type="presOf" srcId="{017DE7E0-4400-4BE2-8970-D0649E7CB094}" destId="{542C58CA-9EF2-49CE-AE30-1B30D4D6D260}" srcOrd="0" destOrd="2" presId="urn:microsoft.com/office/officeart/2005/8/layout/hList1"/>
    <dgm:cxn modelId="{A4EC0396-6994-43EA-A615-1FC6269DE118}" type="presOf" srcId="{635D84C6-3B70-4089-8BC3-2DA89640ABA2}" destId="{9A4D7440-2629-4047-9156-98CF4602A5BB}" srcOrd="0" destOrd="0" presId="urn:microsoft.com/office/officeart/2005/8/layout/hList1"/>
    <dgm:cxn modelId="{D35346F0-27FB-44AC-9ED9-94D2A2BB8CB1}" srcId="{AFD249EE-AED8-480C-A082-52C76DFEA988}" destId="{E63AA56A-7DB6-4D46-8079-5D16059C57AB}" srcOrd="2" destOrd="0" parTransId="{AA2C71BD-B431-4E88-A6B7-56DB4C414CCB}" sibTransId="{F23FABDA-1EAA-42C0-AA06-4A297C7CA3D3}"/>
    <dgm:cxn modelId="{5A3D1AAF-EE37-4FAC-AE3C-70CA0CE83917}" srcId="{AFD249EE-AED8-480C-A082-52C76DFEA988}" destId="{A95FCC03-8D34-43DB-8C7D-6D24B1E581D2}" srcOrd="1" destOrd="0" parTransId="{D580BFAD-BC7F-4BF4-A2FE-602F72A13F4C}" sibTransId="{35D6A22C-4158-4C96-AA5A-A2798C604879}"/>
    <dgm:cxn modelId="{072AB51B-B7EE-427C-B71D-58921092D1B1}" srcId="{635D84C6-3B70-4089-8BC3-2DA89640ABA2}" destId="{65233B54-94BC-4E2D-A3E1-5803017E4FE5}" srcOrd="1" destOrd="0" parTransId="{E9BD2F2F-CF5C-4F0D-81FF-6E8E2CAA4B70}" sibTransId="{5BAA0808-E80C-4D22-93F9-BF550407833C}"/>
    <dgm:cxn modelId="{C22CDF0C-327C-406B-81F1-B3379A4A21CC}" srcId="{AFD249EE-AED8-480C-A082-52C76DFEA988}" destId="{48165435-45A5-48D8-A348-A6E2A4E551AB}" srcOrd="3" destOrd="0" parTransId="{279A9F04-0D24-4885-8935-1DDF92A764AE}" sibTransId="{CB6E976C-BA6C-4F7C-B3CE-347FDD90AB77}"/>
    <dgm:cxn modelId="{E8F54929-08AB-4BD8-BB33-D37D7F9319EE}" type="presParOf" srcId="{9A4D7440-2629-4047-9156-98CF4602A5BB}" destId="{40FCD12A-6181-4DE2-84EB-D53608BB2531}" srcOrd="0" destOrd="0" presId="urn:microsoft.com/office/officeart/2005/8/layout/hList1"/>
    <dgm:cxn modelId="{FFF1A5D9-F859-4308-8958-E65B531444DB}" type="presParOf" srcId="{40FCD12A-6181-4DE2-84EB-D53608BB2531}" destId="{CA5FDFFF-BE1F-4CAE-9F65-3DD135A0FE1A}" srcOrd="0" destOrd="0" presId="urn:microsoft.com/office/officeart/2005/8/layout/hList1"/>
    <dgm:cxn modelId="{2E861792-CBF8-4F98-B44C-0B9A734FBF5E}" type="presParOf" srcId="{40FCD12A-6181-4DE2-84EB-D53608BB2531}" destId="{1796111D-F5A5-4036-B84F-8BA5C03AF456}" srcOrd="1" destOrd="0" presId="urn:microsoft.com/office/officeart/2005/8/layout/hList1"/>
    <dgm:cxn modelId="{EFFDBFB6-6D88-4BAA-B55C-417573C68AB6}" type="presParOf" srcId="{9A4D7440-2629-4047-9156-98CF4602A5BB}" destId="{462FFB76-A228-48FF-9B2C-DBA86D42A82B}" srcOrd="1" destOrd="0" presId="urn:microsoft.com/office/officeart/2005/8/layout/hList1"/>
    <dgm:cxn modelId="{5F92AD00-FF5F-46CA-BCBE-32FF230F72B3}" type="presParOf" srcId="{9A4D7440-2629-4047-9156-98CF4602A5BB}" destId="{CEA0B9B1-99FA-422F-A25B-EDFB95671004}" srcOrd="2" destOrd="0" presId="urn:microsoft.com/office/officeart/2005/8/layout/hList1"/>
    <dgm:cxn modelId="{E76F6077-33BD-434E-86F1-CFAB7EEF61CC}" type="presParOf" srcId="{CEA0B9B1-99FA-422F-A25B-EDFB95671004}" destId="{B8237BDD-80A8-4C94-AB58-B960D557A681}" srcOrd="0" destOrd="0" presId="urn:microsoft.com/office/officeart/2005/8/layout/hList1"/>
    <dgm:cxn modelId="{36E4FBF5-6465-4477-9ED4-546EEBCDEA0B}" type="presParOf" srcId="{CEA0B9B1-99FA-422F-A25B-EDFB95671004}" destId="{542C58CA-9EF2-49CE-AE30-1B30D4D6D2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bg1">
            <a:lumMod val="85000"/>
            <a:lumOff val="15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a:solidFill>
          <a:srgbClr val="604878"/>
        </a:solidFill>
      </dgm:spPr>
      <dgm:t>
        <a:bodyPr/>
        <a:lstStyle/>
        <a:p>
          <a:r>
            <a:rPr lang="en-US" dirty="0"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bg1">
            <a:lumMod val="85000"/>
            <a:lumOff val="15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a:solidFill>
          <a:srgbClr val="604878"/>
        </a:solidFill>
      </dgm:spPr>
      <dgm:t>
        <a:bodyPr/>
        <a:lstStyle/>
        <a:p>
          <a:r>
            <a:rPr lang="en-US" dirty="0" smtClean="0">
              <a:effectLst/>
              <a:latin typeface="Franklin Gothic Medium Cond" panose="020B0606030402020204" pitchFamily="34" charset="0"/>
            </a:rPr>
            <a:t>V1:c2,3, 6,9,11(GST),13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dirty="0" smtClean="0">
              <a:effectLst/>
              <a:latin typeface="Franklin Gothic Medium Cond" panose="020B0606030402020204" pitchFamily="34" charset="0"/>
            </a:rPr>
            <a:t>V1c:7,11(Agri)</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78749"/>
      <dgm:spPr>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26B67E-B64A-4EF9-9D1E-38B23AA76D26}" type="doc">
      <dgm:prSet loTypeId="urn:microsoft.com/office/officeart/2005/8/layout/pList2" loCatId="list" qsTypeId="urn:microsoft.com/office/officeart/2005/8/quickstyle/simple2" qsCatId="simple" csTypeId="urn:microsoft.com/office/officeart/2005/8/colors/colorful4" csCatId="colorful" phldr="1"/>
      <dgm:spPr/>
      <dgm:t>
        <a:bodyPr/>
        <a:lstStyle/>
        <a:p>
          <a:endParaRPr lang="en-US"/>
        </a:p>
      </dgm:t>
    </dgm:pt>
    <dgm:pt modelId="{7C715FE3-E3F7-4C6D-A998-689D98F01249}">
      <dgm:prSet phldrT="[Text]"/>
      <dgm:spPr/>
      <dgm:t>
        <a:bodyPr/>
        <a:lstStyle/>
        <a:p>
          <a:r>
            <a:rPr lang="en-US" dirty="0" smtClean="0">
              <a:effectLst>
                <a:outerShdw blurRad="38100" dist="38100" dir="2700000" algn="tl">
                  <a:srgbClr val="000000">
                    <a:alpha val="43137"/>
                  </a:srgbClr>
                </a:outerShdw>
              </a:effectLst>
            </a:rPr>
            <a:t>112</a:t>
          </a:r>
          <a:endParaRPr lang="en-US" dirty="0">
            <a:effectLst>
              <a:outerShdw blurRad="38100" dist="38100" dir="2700000" algn="tl">
                <a:srgbClr val="000000">
                  <a:alpha val="43137"/>
                </a:srgbClr>
              </a:outerShdw>
            </a:effectLst>
          </a:endParaRPr>
        </a:p>
      </dgm:t>
    </dgm:pt>
    <dgm:pt modelId="{3EF191C4-6B89-49E7-B1E5-39C376A72406}" type="parTrans" cxnId="{C54432AD-B1F6-409C-BA14-4B3CCC48D425}">
      <dgm:prSet/>
      <dgm:spPr/>
      <dgm:t>
        <a:bodyPr/>
        <a:lstStyle/>
        <a:p>
          <a:endParaRPr lang="en-US"/>
        </a:p>
      </dgm:t>
    </dgm:pt>
    <dgm:pt modelId="{6542C485-4D4A-4C45-BB22-FDD7D8DD9156}" type="sibTrans" cxnId="{C54432AD-B1F6-409C-BA14-4B3CCC48D425}">
      <dgm:prSet/>
      <dgm:spPr/>
      <dgm:t>
        <a:bodyPr/>
        <a:lstStyle/>
        <a:p>
          <a:endParaRPr lang="en-US"/>
        </a:p>
      </dgm:t>
    </dgm:pt>
    <dgm:pt modelId="{3C7685F8-6627-4955-8212-8A986FCB6114}">
      <dgm:prSet phldrT="[Text]"/>
      <dgm:spPr/>
      <dgm:t>
        <a:bodyPr/>
        <a:lstStyle/>
        <a:p>
          <a:r>
            <a:rPr lang="en-US" dirty="0" smtClean="0">
              <a:effectLst>
                <a:outerShdw blurRad="38100" dist="38100" dir="2700000" algn="tl">
                  <a:srgbClr val="000000">
                    <a:alpha val="43137"/>
                  </a:srgbClr>
                </a:outerShdw>
              </a:effectLst>
            </a:rPr>
            <a:t>AFS with revenue expenditure shown separately.</a:t>
          </a:r>
          <a:endParaRPr lang="en-US" dirty="0">
            <a:effectLst>
              <a:outerShdw blurRad="38100" dist="38100" dir="2700000" algn="tl">
                <a:srgbClr val="000000">
                  <a:alpha val="43137"/>
                </a:srgbClr>
              </a:outerShdw>
            </a:effectLst>
          </a:endParaRPr>
        </a:p>
      </dgm:t>
    </dgm:pt>
    <dgm:pt modelId="{B53D3887-B821-45DB-8245-C964FD54F468}" type="parTrans" cxnId="{D487C3CD-D9B4-4CEE-B96B-C13CF7273686}">
      <dgm:prSet/>
      <dgm:spPr/>
      <dgm:t>
        <a:bodyPr/>
        <a:lstStyle/>
        <a:p>
          <a:endParaRPr lang="en-US"/>
        </a:p>
      </dgm:t>
    </dgm:pt>
    <dgm:pt modelId="{A574B757-2B9E-4353-A811-39269C9E6C9E}" type="sibTrans" cxnId="{D487C3CD-D9B4-4CEE-B96B-C13CF7273686}">
      <dgm:prSet/>
      <dgm:spPr/>
      <dgm:t>
        <a:bodyPr/>
        <a:lstStyle/>
        <a:p>
          <a:endParaRPr lang="en-US"/>
        </a:p>
      </dgm:t>
    </dgm:pt>
    <dgm:pt modelId="{FEB26C1D-D63B-4146-9369-AF30A02ACBCF}">
      <dgm:prSet phldrT="[Text]"/>
      <dgm:spPr/>
      <dgm:t>
        <a:bodyPr/>
        <a:lstStyle/>
        <a:p>
          <a:r>
            <a:rPr lang="en-US" dirty="0" smtClean="0">
              <a:effectLst>
                <a:outerShdw blurRad="38100" dist="38100" dir="2700000" algn="tl">
                  <a:srgbClr val="000000">
                    <a:alpha val="43137"/>
                  </a:srgbClr>
                </a:outerShdw>
              </a:effectLst>
            </a:rPr>
            <a:t>265</a:t>
          </a:r>
          <a:endParaRPr lang="en-US" dirty="0">
            <a:effectLst>
              <a:outerShdw blurRad="38100" dist="38100" dir="2700000" algn="tl">
                <a:srgbClr val="000000">
                  <a:alpha val="43137"/>
                </a:srgbClr>
              </a:outerShdw>
            </a:effectLst>
          </a:endParaRPr>
        </a:p>
      </dgm:t>
    </dgm:pt>
    <dgm:pt modelId="{A7172E5F-9FAA-4A36-B1B0-17D334808571}" type="parTrans" cxnId="{C5A720AA-AEC9-44B2-A3E3-B89854D417BD}">
      <dgm:prSet/>
      <dgm:spPr/>
      <dgm:t>
        <a:bodyPr/>
        <a:lstStyle/>
        <a:p>
          <a:endParaRPr lang="en-US"/>
        </a:p>
      </dgm:t>
    </dgm:pt>
    <dgm:pt modelId="{124BCCF7-DBE7-4B89-A1EE-9E1489F96667}" type="sibTrans" cxnId="{C5A720AA-AEC9-44B2-A3E3-B89854D417BD}">
      <dgm:prSet/>
      <dgm:spPr/>
      <dgm:t>
        <a:bodyPr/>
        <a:lstStyle/>
        <a:p>
          <a:endParaRPr lang="en-US"/>
        </a:p>
      </dgm:t>
    </dgm:pt>
    <dgm:pt modelId="{648E0C5D-A7C9-4614-8176-5AF1DBA874E2}">
      <dgm:prSet phldrT="[Text]"/>
      <dgm:spPr/>
      <dgm:t>
        <a:bodyPr/>
        <a:lstStyle/>
        <a:p>
          <a:r>
            <a:rPr lang="en-US" dirty="0" smtClean="0">
              <a:effectLst>
                <a:outerShdw blurRad="38100" dist="38100" dir="2700000" algn="tl">
                  <a:srgbClr val="000000">
                    <a:alpha val="43137"/>
                  </a:srgbClr>
                </a:outerShdw>
              </a:effectLst>
            </a:rPr>
            <a:t>Finance Bill</a:t>
          </a:r>
          <a:endParaRPr lang="en-US" dirty="0">
            <a:effectLst>
              <a:outerShdw blurRad="38100" dist="38100" dir="2700000" algn="tl">
                <a:srgbClr val="000000">
                  <a:alpha val="43137"/>
                </a:srgbClr>
              </a:outerShdw>
            </a:effectLst>
          </a:endParaRPr>
        </a:p>
      </dgm:t>
    </dgm:pt>
    <dgm:pt modelId="{020C486B-A65E-4BD1-8585-0CA15AD9637B}" type="parTrans" cxnId="{F1ECF334-AB8A-44C1-B950-45CABE991DC6}">
      <dgm:prSet/>
      <dgm:spPr/>
      <dgm:t>
        <a:bodyPr/>
        <a:lstStyle/>
        <a:p>
          <a:endParaRPr lang="en-US"/>
        </a:p>
      </dgm:t>
    </dgm:pt>
    <dgm:pt modelId="{E658BE46-0310-4CAA-A9BD-A58D1C4460DF}" type="sibTrans" cxnId="{F1ECF334-AB8A-44C1-B950-45CABE991DC6}">
      <dgm:prSet/>
      <dgm:spPr/>
      <dgm:t>
        <a:bodyPr/>
        <a:lstStyle/>
        <a:p>
          <a:endParaRPr lang="en-US"/>
        </a:p>
      </dgm:t>
    </dgm:pt>
    <dgm:pt modelId="{5FCA4E60-8C6A-40E8-A3C8-65F22464E9AE}">
      <dgm:prSet phldrT="[Text]"/>
      <dgm:spPr/>
      <dgm:t>
        <a:bodyPr/>
        <a:lstStyle/>
        <a:p>
          <a:r>
            <a:rPr lang="en-US" dirty="0" smtClean="0">
              <a:effectLst>
                <a:outerShdw blurRad="38100" dist="38100" dir="2700000" algn="tl">
                  <a:srgbClr val="000000">
                    <a:alpha val="43137"/>
                  </a:srgbClr>
                </a:outerShdw>
              </a:effectLst>
            </a:rPr>
            <a:t>266</a:t>
          </a:r>
          <a:endParaRPr lang="en-US" dirty="0">
            <a:effectLst>
              <a:outerShdw blurRad="38100" dist="38100" dir="2700000" algn="tl">
                <a:srgbClr val="000000">
                  <a:alpha val="43137"/>
                </a:srgbClr>
              </a:outerShdw>
            </a:effectLst>
          </a:endParaRPr>
        </a:p>
      </dgm:t>
    </dgm:pt>
    <dgm:pt modelId="{AB29774C-EB0A-433A-A11C-E2187ABC622D}" type="parTrans" cxnId="{C847CAFF-0AF8-4C63-A9F9-7EB4980F4871}">
      <dgm:prSet/>
      <dgm:spPr/>
      <dgm:t>
        <a:bodyPr/>
        <a:lstStyle/>
        <a:p>
          <a:endParaRPr lang="en-US"/>
        </a:p>
      </dgm:t>
    </dgm:pt>
    <dgm:pt modelId="{F1D2FA97-5497-49CF-9BE7-4F8CFFE43230}" type="sibTrans" cxnId="{C847CAFF-0AF8-4C63-A9F9-7EB4980F4871}">
      <dgm:prSet/>
      <dgm:spPr/>
      <dgm:t>
        <a:bodyPr/>
        <a:lstStyle/>
        <a:p>
          <a:endParaRPr lang="en-US"/>
        </a:p>
      </dgm:t>
    </dgm:pt>
    <dgm:pt modelId="{690EAEEC-C779-45E3-AB89-C344F558A1B3}">
      <dgm:prSet phldrT="[Text]"/>
      <dgm:spPr/>
      <dgm:t>
        <a:bodyPr/>
        <a:lstStyle/>
        <a:p>
          <a:r>
            <a:rPr lang="en-US" dirty="0" smtClean="0">
              <a:effectLst>
                <a:outerShdw blurRad="38100" dist="38100" dir="2700000" algn="tl">
                  <a:srgbClr val="000000">
                    <a:alpha val="43137"/>
                  </a:srgbClr>
                </a:outerShdw>
              </a:effectLst>
            </a:rPr>
            <a:t>Appropriation Bill</a:t>
          </a:r>
          <a:endParaRPr lang="en-US" dirty="0">
            <a:effectLst>
              <a:outerShdw blurRad="38100" dist="38100" dir="2700000" algn="tl">
                <a:srgbClr val="000000">
                  <a:alpha val="43137"/>
                </a:srgbClr>
              </a:outerShdw>
            </a:effectLst>
          </a:endParaRPr>
        </a:p>
      </dgm:t>
    </dgm:pt>
    <dgm:pt modelId="{26D17B6E-1B0F-4178-BE03-F75961A33349}" type="parTrans" cxnId="{4B963080-126D-4B8C-93FE-1F7417553015}">
      <dgm:prSet/>
      <dgm:spPr/>
      <dgm:t>
        <a:bodyPr/>
        <a:lstStyle/>
        <a:p>
          <a:endParaRPr lang="en-US"/>
        </a:p>
      </dgm:t>
    </dgm:pt>
    <dgm:pt modelId="{969C060C-C9DE-4752-9871-6F50456252E0}" type="sibTrans" cxnId="{4B963080-126D-4B8C-93FE-1F7417553015}">
      <dgm:prSet/>
      <dgm:spPr/>
      <dgm:t>
        <a:bodyPr/>
        <a:lstStyle/>
        <a:p>
          <a:endParaRPr lang="en-US"/>
        </a:p>
      </dgm:t>
    </dgm:pt>
    <dgm:pt modelId="{4947DD79-FE88-4866-B8D5-0AF937B87F9F}">
      <dgm:prSet phldrT="[Text]"/>
      <dgm:spPr/>
      <dgm:t>
        <a:bodyPr/>
        <a:lstStyle/>
        <a:p>
          <a:r>
            <a:rPr lang="en-US" dirty="0" smtClean="0">
              <a:effectLst>
                <a:outerShdw blurRad="38100" dist="38100" dir="2700000" algn="tl">
                  <a:srgbClr val="000000">
                    <a:alpha val="43137"/>
                  </a:srgbClr>
                </a:outerShdw>
              </a:effectLst>
            </a:rPr>
            <a:t>To collect taxes</a:t>
          </a:r>
          <a:endParaRPr lang="en-US" dirty="0">
            <a:effectLst>
              <a:outerShdw blurRad="38100" dist="38100" dir="2700000" algn="tl">
                <a:srgbClr val="000000">
                  <a:alpha val="43137"/>
                </a:srgbClr>
              </a:outerShdw>
            </a:effectLst>
          </a:endParaRPr>
        </a:p>
      </dgm:t>
    </dgm:pt>
    <dgm:pt modelId="{6E6AF2E0-2105-4086-B155-7CE3E7F8090E}" type="parTrans" cxnId="{82FFFB33-3581-4719-95CB-CB32A6F81BCD}">
      <dgm:prSet/>
      <dgm:spPr/>
      <dgm:t>
        <a:bodyPr/>
        <a:lstStyle/>
        <a:p>
          <a:endParaRPr lang="en-US"/>
        </a:p>
      </dgm:t>
    </dgm:pt>
    <dgm:pt modelId="{22A3B61D-81DF-409E-B25B-94B80C74DD9A}" type="sibTrans" cxnId="{82FFFB33-3581-4719-95CB-CB32A6F81BCD}">
      <dgm:prSet/>
      <dgm:spPr/>
      <dgm:t>
        <a:bodyPr/>
        <a:lstStyle/>
        <a:p>
          <a:endParaRPr lang="en-US"/>
        </a:p>
      </dgm:t>
    </dgm:pt>
    <dgm:pt modelId="{B1D51CA8-CCFF-4BDA-AD1A-244BFA4F195E}">
      <dgm:prSet phldrT="[Text]"/>
      <dgm:spPr/>
      <dgm:t>
        <a:bodyPr/>
        <a:lstStyle/>
        <a:p>
          <a:r>
            <a:rPr lang="en-US" dirty="0" smtClean="0">
              <a:effectLst>
                <a:outerShdw blurRad="38100" dist="38100" dir="2700000" algn="tl">
                  <a:srgbClr val="000000">
                    <a:alpha val="43137"/>
                  </a:srgbClr>
                </a:outerShdw>
              </a:effectLst>
            </a:rPr>
            <a:t>To spend money from CFI</a:t>
          </a:r>
          <a:endParaRPr lang="en-US" dirty="0">
            <a:effectLst>
              <a:outerShdw blurRad="38100" dist="38100" dir="2700000" algn="tl">
                <a:srgbClr val="000000">
                  <a:alpha val="43137"/>
                </a:srgbClr>
              </a:outerShdw>
            </a:effectLst>
          </a:endParaRPr>
        </a:p>
      </dgm:t>
    </dgm:pt>
    <dgm:pt modelId="{E1F21049-27E5-4AEA-A662-83C47EBDA090}" type="parTrans" cxnId="{5AC25D8F-F4A0-42D3-A541-59A5D9844795}">
      <dgm:prSet/>
      <dgm:spPr/>
      <dgm:t>
        <a:bodyPr/>
        <a:lstStyle/>
        <a:p>
          <a:endParaRPr lang="en-US"/>
        </a:p>
      </dgm:t>
    </dgm:pt>
    <dgm:pt modelId="{27FCDD4E-4C93-40F4-BF27-5AB4FCD1D47C}" type="sibTrans" cxnId="{5AC25D8F-F4A0-42D3-A541-59A5D9844795}">
      <dgm:prSet/>
      <dgm:spPr/>
      <dgm:t>
        <a:bodyPr/>
        <a:lstStyle/>
        <a:p>
          <a:endParaRPr lang="en-US"/>
        </a:p>
      </dgm:t>
    </dgm:pt>
    <dgm:pt modelId="{34DBA2A5-69C6-45E4-AB34-870042D5C339}" type="pres">
      <dgm:prSet presAssocID="{6926B67E-B64A-4EF9-9D1E-38B23AA76D26}" presName="Name0" presStyleCnt="0">
        <dgm:presLayoutVars>
          <dgm:dir/>
          <dgm:resizeHandles val="exact"/>
        </dgm:presLayoutVars>
      </dgm:prSet>
      <dgm:spPr/>
      <dgm:t>
        <a:bodyPr/>
        <a:lstStyle/>
        <a:p>
          <a:endParaRPr lang="en-US"/>
        </a:p>
      </dgm:t>
    </dgm:pt>
    <dgm:pt modelId="{E28BD7D2-1042-4D4B-8873-D3EE02AE8F8C}" type="pres">
      <dgm:prSet presAssocID="{6926B67E-B64A-4EF9-9D1E-38B23AA76D26}" presName="bkgdShp" presStyleLbl="alignAccFollowNode1" presStyleIdx="0" presStyleCnt="1"/>
      <dgm:spPr/>
    </dgm:pt>
    <dgm:pt modelId="{770811FA-F6F2-48FA-A6A3-F2378FDAD561}" type="pres">
      <dgm:prSet presAssocID="{6926B67E-B64A-4EF9-9D1E-38B23AA76D26}" presName="linComp" presStyleCnt="0"/>
      <dgm:spPr/>
    </dgm:pt>
    <dgm:pt modelId="{90A55731-BD86-4991-8504-E68BB64AA2C7}" type="pres">
      <dgm:prSet presAssocID="{7C715FE3-E3F7-4C6D-A998-689D98F01249}" presName="compNode" presStyleCnt="0"/>
      <dgm:spPr/>
    </dgm:pt>
    <dgm:pt modelId="{5BA78D1D-B025-4132-9CA7-0BB811C19698}" type="pres">
      <dgm:prSet presAssocID="{7C715FE3-E3F7-4C6D-A998-689D98F01249}" presName="node" presStyleLbl="node1" presStyleIdx="0" presStyleCnt="3">
        <dgm:presLayoutVars>
          <dgm:bulletEnabled val="1"/>
        </dgm:presLayoutVars>
      </dgm:prSet>
      <dgm:spPr/>
      <dgm:t>
        <a:bodyPr/>
        <a:lstStyle/>
        <a:p>
          <a:endParaRPr lang="en-US"/>
        </a:p>
      </dgm:t>
    </dgm:pt>
    <dgm:pt modelId="{03B460BC-E277-42E8-B145-96B950A2B70A}" type="pres">
      <dgm:prSet presAssocID="{7C715FE3-E3F7-4C6D-A998-689D98F01249}" presName="invisiNode" presStyleLbl="node1" presStyleIdx="0" presStyleCnt="3"/>
      <dgm:spPr/>
    </dgm:pt>
    <dgm:pt modelId="{55390D03-AC18-4998-96F2-706341ECE8D4}" type="pres">
      <dgm:prSet presAssocID="{7C715FE3-E3F7-4C6D-A998-689D98F01249}" presName="imagNode" presStyleLbl="fgImgPlace1" presStyleIdx="0" presStyleCnt="3" custScaleX="51027"/>
      <dgm:spPr>
        <a:blipFill rotWithShape="1">
          <a:blip xmlns:r="http://schemas.openxmlformats.org/officeDocument/2006/relationships" r:embed="rId1"/>
          <a:stretch>
            <a:fillRect/>
          </a:stretch>
        </a:blipFill>
      </dgm:spPr>
    </dgm:pt>
    <dgm:pt modelId="{F238019F-38E7-4785-BBED-12469EB26B72}" type="pres">
      <dgm:prSet presAssocID="{6542C485-4D4A-4C45-BB22-FDD7D8DD9156}" presName="sibTrans" presStyleLbl="sibTrans2D1" presStyleIdx="0" presStyleCnt="0"/>
      <dgm:spPr/>
      <dgm:t>
        <a:bodyPr/>
        <a:lstStyle/>
        <a:p>
          <a:endParaRPr lang="en-US"/>
        </a:p>
      </dgm:t>
    </dgm:pt>
    <dgm:pt modelId="{A3CB19EE-FF57-44A7-90DB-76E21232D385}" type="pres">
      <dgm:prSet presAssocID="{FEB26C1D-D63B-4146-9369-AF30A02ACBCF}" presName="compNode" presStyleCnt="0"/>
      <dgm:spPr/>
    </dgm:pt>
    <dgm:pt modelId="{3FD1487D-29CC-4463-937C-7B7AFD723CE3}" type="pres">
      <dgm:prSet presAssocID="{FEB26C1D-D63B-4146-9369-AF30A02ACBCF}" presName="node" presStyleLbl="node1" presStyleIdx="1" presStyleCnt="3">
        <dgm:presLayoutVars>
          <dgm:bulletEnabled val="1"/>
        </dgm:presLayoutVars>
      </dgm:prSet>
      <dgm:spPr/>
      <dgm:t>
        <a:bodyPr/>
        <a:lstStyle/>
        <a:p>
          <a:endParaRPr lang="en-US"/>
        </a:p>
      </dgm:t>
    </dgm:pt>
    <dgm:pt modelId="{CA0D9781-E5CC-4CBA-BB4A-27B5F30CC1D4}" type="pres">
      <dgm:prSet presAssocID="{FEB26C1D-D63B-4146-9369-AF30A02ACBCF}" presName="invisiNode" presStyleLbl="node1" presStyleIdx="1" presStyleCnt="3"/>
      <dgm:spPr/>
    </dgm:pt>
    <dgm:pt modelId="{5B59BCD6-21AF-4B8F-9B9F-722E3F5DC738}" type="pres">
      <dgm:prSet presAssocID="{FEB26C1D-D63B-4146-9369-AF30A02ACBCF}" presName="imagNode" presStyleLbl="fgImgPlace1" presStyleIdx="1" presStyleCnt="3" custScaleX="55646"/>
      <dgm:spPr>
        <a:blipFill rotWithShape="1">
          <a:blip xmlns:r="http://schemas.openxmlformats.org/officeDocument/2006/relationships" r:embed="rId2"/>
          <a:stretch>
            <a:fillRect/>
          </a:stretch>
        </a:blipFill>
      </dgm:spPr>
    </dgm:pt>
    <dgm:pt modelId="{3373776F-D82E-4E4E-AE92-AB856557B853}" type="pres">
      <dgm:prSet presAssocID="{124BCCF7-DBE7-4B89-A1EE-9E1489F96667}" presName="sibTrans" presStyleLbl="sibTrans2D1" presStyleIdx="0" presStyleCnt="0"/>
      <dgm:spPr/>
      <dgm:t>
        <a:bodyPr/>
        <a:lstStyle/>
        <a:p>
          <a:endParaRPr lang="en-US"/>
        </a:p>
      </dgm:t>
    </dgm:pt>
    <dgm:pt modelId="{5FFEB8AE-37E7-461D-9594-ECF1C9C496E1}" type="pres">
      <dgm:prSet presAssocID="{5FCA4E60-8C6A-40E8-A3C8-65F22464E9AE}" presName="compNode" presStyleCnt="0"/>
      <dgm:spPr/>
    </dgm:pt>
    <dgm:pt modelId="{84F90726-EE2C-4195-908C-4F14853E6C4C}" type="pres">
      <dgm:prSet presAssocID="{5FCA4E60-8C6A-40E8-A3C8-65F22464E9AE}" presName="node" presStyleLbl="node1" presStyleIdx="2" presStyleCnt="3">
        <dgm:presLayoutVars>
          <dgm:bulletEnabled val="1"/>
        </dgm:presLayoutVars>
      </dgm:prSet>
      <dgm:spPr/>
      <dgm:t>
        <a:bodyPr/>
        <a:lstStyle/>
        <a:p>
          <a:endParaRPr lang="en-US"/>
        </a:p>
      </dgm:t>
    </dgm:pt>
    <dgm:pt modelId="{CC9434EB-D37A-46AC-A31D-E3CAA0E6100B}" type="pres">
      <dgm:prSet presAssocID="{5FCA4E60-8C6A-40E8-A3C8-65F22464E9AE}" presName="invisiNode" presStyleLbl="node1" presStyleIdx="2" presStyleCnt="3"/>
      <dgm:spPr/>
    </dgm:pt>
    <dgm:pt modelId="{0DB37ABF-1F1D-4CC3-92F8-3622A7650254}" type="pres">
      <dgm:prSet presAssocID="{5FCA4E60-8C6A-40E8-A3C8-65F22464E9AE}" presName="imagNode" presStyleLbl="fgImgPlace1" presStyleIdx="2" presStyleCnt="3" custScaleX="60267"/>
      <dgm:spPr>
        <a:blipFill rotWithShape="1">
          <a:blip xmlns:r="http://schemas.openxmlformats.org/officeDocument/2006/relationships" r:embed="rId3"/>
          <a:stretch>
            <a:fillRect/>
          </a:stretch>
        </a:blipFill>
      </dgm:spPr>
    </dgm:pt>
  </dgm:ptLst>
  <dgm:cxnLst>
    <dgm:cxn modelId="{80C94AEF-8BA2-41FA-BA2C-D45BAF6910B7}" type="presOf" srcId="{7C715FE3-E3F7-4C6D-A998-689D98F01249}" destId="{5BA78D1D-B025-4132-9CA7-0BB811C19698}" srcOrd="0" destOrd="0" presId="urn:microsoft.com/office/officeart/2005/8/layout/pList2"/>
    <dgm:cxn modelId="{F1ECF334-AB8A-44C1-B950-45CABE991DC6}" srcId="{FEB26C1D-D63B-4146-9369-AF30A02ACBCF}" destId="{648E0C5D-A7C9-4614-8176-5AF1DBA874E2}" srcOrd="0" destOrd="0" parTransId="{020C486B-A65E-4BD1-8585-0CA15AD9637B}" sibTransId="{E658BE46-0310-4CAA-A9BD-A58D1C4460DF}"/>
    <dgm:cxn modelId="{82FFFB33-3581-4719-95CB-CB32A6F81BCD}" srcId="{FEB26C1D-D63B-4146-9369-AF30A02ACBCF}" destId="{4947DD79-FE88-4866-B8D5-0AF937B87F9F}" srcOrd="1" destOrd="0" parTransId="{6E6AF2E0-2105-4086-B155-7CE3E7F8090E}" sibTransId="{22A3B61D-81DF-409E-B25B-94B80C74DD9A}"/>
    <dgm:cxn modelId="{1AC6FCE6-BDED-4D7F-A6CE-E96C63D66302}" type="presOf" srcId="{3C7685F8-6627-4955-8212-8A986FCB6114}" destId="{5BA78D1D-B025-4132-9CA7-0BB811C19698}" srcOrd="0" destOrd="1" presId="urn:microsoft.com/office/officeart/2005/8/layout/pList2"/>
    <dgm:cxn modelId="{5AC25D8F-F4A0-42D3-A541-59A5D9844795}" srcId="{5FCA4E60-8C6A-40E8-A3C8-65F22464E9AE}" destId="{B1D51CA8-CCFF-4BDA-AD1A-244BFA4F195E}" srcOrd="1" destOrd="0" parTransId="{E1F21049-27E5-4AEA-A662-83C47EBDA090}" sibTransId="{27FCDD4E-4C93-40F4-BF27-5AB4FCD1D47C}"/>
    <dgm:cxn modelId="{C5A720AA-AEC9-44B2-A3E3-B89854D417BD}" srcId="{6926B67E-B64A-4EF9-9D1E-38B23AA76D26}" destId="{FEB26C1D-D63B-4146-9369-AF30A02ACBCF}" srcOrd="1" destOrd="0" parTransId="{A7172E5F-9FAA-4A36-B1B0-17D334808571}" sibTransId="{124BCCF7-DBE7-4B89-A1EE-9E1489F96667}"/>
    <dgm:cxn modelId="{C54432AD-B1F6-409C-BA14-4B3CCC48D425}" srcId="{6926B67E-B64A-4EF9-9D1E-38B23AA76D26}" destId="{7C715FE3-E3F7-4C6D-A998-689D98F01249}" srcOrd="0" destOrd="0" parTransId="{3EF191C4-6B89-49E7-B1E5-39C376A72406}" sibTransId="{6542C485-4D4A-4C45-BB22-FDD7D8DD9156}"/>
    <dgm:cxn modelId="{685AE3D4-D72E-4D6C-970D-9679D82EB9B8}" type="presOf" srcId="{124BCCF7-DBE7-4B89-A1EE-9E1489F96667}" destId="{3373776F-D82E-4E4E-AE92-AB856557B853}" srcOrd="0" destOrd="0" presId="urn:microsoft.com/office/officeart/2005/8/layout/pList2"/>
    <dgm:cxn modelId="{1CEDD496-D832-4D27-9B84-8C75E2394AA7}" type="presOf" srcId="{6926B67E-B64A-4EF9-9D1E-38B23AA76D26}" destId="{34DBA2A5-69C6-45E4-AB34-870042D5C339}" srcOrd="0" destOrd="0" presId="urn:microsoft.com/office/officeart/2005/8/layout/pList2"/>
    <dgm:cxn modelId="{09D1C9DE-58A0-476C-9727-F3EDBE5639C2}" type="presOf" srcId="{6542C485-4D4A-4C45-BB22-FDD7D8DD9156}" destId="{F238019F-38E7-4785-BBED-12469EB26B72}" srcOrd="0" destOrd="0" presId="urn:microsoft.com/office/officeart/2005/8/layout/pList2"/>
    <dgm:cxn modelId="{EE81E542-1F8D-48D9-BE71-BD5D8D989E16}" type="presOf" srcId="{4947DD79-FE88-4866-B8D5-0AF937B87F9F}" destId="{3FD1487D-29CC-4463-937C-7B7AFD723CE3}" srcOrd="0" destOrd="2" presId="urn:microsoft.com/office/officeart/2005/8/layout/pList2"/>
    <dgm:cxn modelId="{0B55276F-DE55-4B7C-B0E8-AF127DE18864}" type="presOf" srcId="{5FCA4E60-8C6A-40E8-A3C8-65F22464E9AE}" destId="{84F90726-EE2C-4195-908C-4F14853E6C4C}" srcOrd="0" destOrd="0" presId="urn:microsoft.com/office/officeart/2005/8/layout/pList2"/>
    <dgm:cxn modelId="{4B963080-126D-4B8C-93FE-1F7417553015}" srcId="{5FCA4E60-8C6A-40E8-A3C8-65F22464E9AE}" destId="{690EAEEC-C779-45E3-AB89-C344F558A1B3}" srcOrd="0" destOrd="0" parTransId="{26D17B6E-1B0F-4178-BE03-F75961A33349}" sibTransId="{969C060C-C9DE-4752-9871-6F50456252E0}"/>
    <dgm:cxn modelId="{56695B35-EB54-4A25-A6FE-E9BFB5946E16}" type="presOf" srcId="{690EAEEC-C779-45E3-AB89-C344F558A1B3}" destId="{84F90726-EE2C-4195-908C-4F14853E6C4C}" srcOrd="0" destOrd="1" presId="urn:microsoft.com/office/officeart/2005/8/layout/pList2"/>
    <dgm:cxn modelId="{F924DCAD-11C1-49A1-AAC6-11F7B108F29D}" type="presOf" srcId="{648E0C5D-A7C9-4614-8176-5AF1DBA874E2}" destId="{3FD1487D-29CC-4463-937C-7B7AFD723CE3}" srcOrd="0" destOrd="1" presId="urn:microsoft.com/office/officeart/2005/8/layout/pList2"/>
    <dgm:cxn modelId="{D487C3CD-D9B4-4CEE-B96B-C13CF7273686}" srcId="{7C715FE3-E3F7-4C6D-A998-689D98F01249}" destId="{3C7685F8-6627-4955-8212-8A986FCB6114}" srcOrd="0" destOrd="0" parTransId="{B53D3887-B821-45DB-8245-C964FD54F468}" sibTransId="{A574B757-2B9E-4353-A811-39269C9E6C9E}"/>
    <dgm:cxn modelId="{12B36A13-0CF2-4FF0-B00D-60A9D2D5066E}" type="presOf" srcId="{FEB26C1D-D63B-4146-9369-AF30A02ACBCF}" destId="{3FD1487D-29CC-4463-937C-7B7AFD723CE3}" srcOrd="0" destOrd="0" presId="urn:microsoft.com/office/officeart/2005/8/layout/pList2"/>
    <dgm:cxn modelId="{C847CAFF-0AF8-4C63-A9F9-7EB4980F4871}" srcId="{6926B67E-B64A-4EF9-9D1E-38B23AA76D26}" destId="{5FCA4E60-8C6A-40E8-A3C8-65F22464E9AE}" srcOrd="2" destOrd="0" parTransId="{AB29774C-EB0A-433A-A11C-E2187ABC622D}" sibTransId="{F1D2FA97-5497-49CF-9BE7-4F8CFFE43230}"/>
    <dgm:cxn modelId="{7638E004-6877-49E3-81C1-FD68CFC560D7}" type="presOf" srcId="{B1D51CA8-CCFF-4BDA-AD1A-244BFA4F195E}" destId="{84F90726-EE2C-4195-908C-4F14853E6C4C}" srcOrd="0" destOrd="2" presId="urn:microsoft.com/office/officeart/2005/8/layout/pList2"/>
    <dgm:cxn modelId="{36CE91FC-E21B-45BC-B5A1-FBA60483E18B}" type="presParOf" srcId="{34DBA2A5-69C6-45E4-AB34-870042D5C339}" destId="{E28BD7D2-1042-4D4B-8873-D3EE02AE8F8C}" srcOrd="0" destOrd="0" presId="urn:microsoft.com/office/officeart/2005/8/layout/pList2"/>
    <dgm:cxn modelId="{78978382-CEC2-4BC0-A486-2713CCDE609B}" type="presParOf" srcId="{34DBA2A5-69C6-45E4-AB34-870042D5C339}" destId="{770811FA-F6F2-48FA-A6A3-F2378FDAD561}" srcOrd="1" destOrd="0" presId="urn:microsoft.com/office/officeart/2005/8/layout/pList2"/>
    <dgm:cxn modelId="{C733096E-F24A-43F4-9539-A5559F3DF591}" type="presParOf" srcId="{770811FA-F6F2-48FA-A6A3-F2378FDAD561}" destId="{90A55731-BD86-4991-8504-E68BB64AA2C7}" srcOrd="0" destOrd="0" presId="urn:microsoft.com/office/officeart/2005/8/layout/pList2"/>
    <dgm:cxn modelId="{2710C46A-BC18-4D57-A37F-11FA8033D27A}" type="presParOf" srcId="{90A55731-BD86-4991-8504-E68BB64AA2C7}" destId="{5BA78D1D-B025-4132-9CA7-0BB811C19698}" srcOrd="0" destOrd="0" presId="urn:microsoft.com/office/officeart/2005/8/layout/pList2"/>
    <dgm:cxn modelId="{19814065-AECD-4258-A202-350D538ED165}" type="presParOf" srcId="{90A55731-BD86-4991-8504-E68BB64AA2C7}" destId="{03B460BC-E277-42E8-B145-96B950A2B70A}" srcOrd="1" destOrd="0" presId="urn:microsoft.com/office/officeart/2005/8/layout/pList2"/>
    <dgm:cxn modelId="{415AED52-2570-4887-8E94-2773B52E38F8}" type="presParOf" srcId="{90A55731-BD86-4991-8504-E68BB64AA2C7}" destId="{55390D03-AC18-4998-96F2-706341ECE8D4}" srcOrd="2" destOrd="0" presId="urn:microsoft.com/office/officeart/2005/8/layout/pList2"/>
    <dgm:cxn modelId="{4BC70434-E8C4-4713-A506-86BFC8A33D46}" type="presParOf" srcId="{770811FA-F6F2-48FA-A6A3-F2378FDAD561}" destId="{F238019F-38E7-4785-BBED-12469EB26B72}" srcOrd="1" destOrd="0" presId="urn:microsoft.com/office/officeart/2005/8/layout/pList2"/>
    <dgm:cxn modelId="{6D792E8B-EE88-46B9-BBC4-08AA0ACEC0FF}" type="presParOf" srcId="{770811FA-F6F2-48FA-A6A3-F2378FDAD561}" destId="{A3CB19EE-FF57-44A7-90DB-76E21232D385}" srcOrd="2" destOrd="0" presId="urn:microsoft.com/office/officeart/2005/8/layout/pList2"/>
    <dgm:cxn modelId="{DDC5B26A-5FA2-4169-9910-AAC617799D86}" type="presParOf" srcId="{A3CB19EE-FF57-44A7-90DB-76E21232D385}" destId="{3FD1487D-29CC-4463-937C-7B7AFD723CE3}" srcOrd="0" destOrd="0" presId="urn:microsoft.com/office/officeart/2005/8/layout/pList2"/>
    <dgm:cxn modelId="{D359D079-EAD0-4D0D-9B8E-A1107976DF84}" type="presParOf" srcId="{A3CB19EE-FF57-44A7-90DB-76E21232D385}" destId="{CA0D9781-E5CC-4CBA-BB4A-27B5F30CC1D4}" srcOrd="1" destOrd="0" presId="urn:microsoft.com/office/officeart/2005/8/layout/pList2"/>
    <dgm:cxn modelId="{CFFE0B3F-FA62-41F4-A772-02B2F3731425}" type="presParOf" srcId="{A3CB19EE-FF57-44A7-90DB-76E21232D385}" destId="{5B59BCD6-21AF-4B8F-9B9F-722E3F5DC738}" srcOrd="2" destOrd="0" presId="urn:microsoft.com/office/officeart/2005/8/layout/pList2"/>
    <dgm:cxn modelId="{CE92C180-1A5A-47F0-8E67-3ADA96483A3A}" type="presParOf" srcId="{770811FA-F6F2-48FA-A6A3-F2378FDAD561}" destId="{3373776F-D82E-4E4E-AE92-AB856557B853}" srcOrd="3" destOrd="0" presId="urn:microsoft.com/office/officeart/2005/8/layout/pList2"/>
    <dgm:cxn modelId="{EBCA3442-A6E2-4A1D-81B1-4E4272FA14D4}" type="presParOf" srcId="{770811FA-F6F2-48FA-A6A3-F2378FDAD561}" destId="{5FFEB8AE-37E7-461D-9594-ECF1C9C496E1}" srcOrd="4" destOrd="0" presId="urn:microsoft.com/office/officeart/2005/8/layout/pList2"/>
    <dgm:cxn modelId="{789645C2-BA06-4BD0-9E6B-FC83BA6318D0}" type="presParOf" srcId="{5FFEB8AE-37E7-461D-9594-ECF1C9C496E1}" destId="{84F90726-EE2C-4195-908C-4F14853E6C4C}" srcOrd="0" destOrd="0" presId="urn:microsoft.com/office/officeart/2005/8/layout/pList2"/>
    <dgm:cxn modelId="{E0C225B2-66DB-47A8-9F9B-21721197C072}" type="presParOf" srcId="{5FFEB8AE-37E7-461D-9594-ECF1C9C496E1}" destId="{CC9434EB-D37A-46AC-A31D-E3CAA0E6100B}" srcOrd="1" destOrd="0" presId="urn:microsoft.com/office/officeart/2005/8/layout/pList2"/>
    <dgm:cxn modelId="{3C244842-1853-4157-B8D5-DF6C44A87A4B}" type="presParOf" srcId="{5FFEB8AE-37E7-461D-9594-ECF1C9C496E1}" destId="{0DB37ABF-1F1D-4CC3-92F8-3622A7650254}" srcOrd="2" destOrd="0" presId="urn:microsoft.com/office/officeart/2005/8/layout/p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81DCEB-7557-4AB6-B5A4-B6DF67636C8A}" type="doc">
      <dgm:prSet loTypeId="urn:microsoft.com/office/officeart/2005/8/layout/vList4" loCatId="list" qsTypeId="urn:microsoft.com/office/officeart/2005/8/quickstyle/simple3" qsCatId="simple" csTypeId="urn:microsoft.com/office/officeart/2005/8/colors/accent1_2" csCatId="accent1" phldr="1"/>
      <dgm:spPr/>
      <dgm:t>
        <a:bodyPr/>
        <a:lstStyle/>
        <a:p>
          <a:endParaRPr lang="en-US"/>
        </a:p>
      </dgm:t>
    </dgm:pt>
    <dgm:pt modelId="{AAAEFB71-6350-4C48-805E-F0B406761E77}">
      <dgm:prSet phldrT="[Text]"/>
      <dgm:spPr/>
      <dgm:t>
        <a:bodyPr/>
        <a:lstStyle/>
        <a:p>
          <a:r>
            <a:rPr lang="en-US" dirty="0" smtClean="0"/>
            <a:t>Finance bill 2017</a:t>
          </a:r>
          <a:endParaRPr lang="en-US" dirty="0"/>
        </a:p>
      </dgm:t>
    </dgm:pt>
    <dgm:pt modelId="{29B595A0-FB96-4153-9721-FA5AA3DD088A}" type="parTrans" cxnId="{930D0DBE-56F1-4039-AD2F-12645A04D200}">
      <dgm:prSet/>
      <dgm:spPr/>
      <dgm:t>
        <a:bodyPr/>
        <a:lstStyle/>
        <a:p>
          <a:endParaRPr lang="en-US"/>
        </a:p>
      </dgm:t>
    </dgm:pt>
    <dgm:pt modelId="{51FB1C9F-32FC-4FB3-8EF7-DDE81DD33474}" type="sibTrans" cxnId="{930D0DBE-56F1-4039-AD2F-12645A04D200}">
      <dgm:prSet/>
      <dgm:spPr/>
      <dgm:t>
        <a:bodyPr/>
        <a:lstStyle/>
        <a:p>
          <a:endParaRPr lang="en-US"/>
        </a:p>
      </dgm:t>
    </dgm:pt>
    <dgm:pt modelId="{B63742B9-030A-458B-B671-E6E7468187C1}">
      <dgm:prSet phldrT="[Text]"/>
      <dgm:spPr/>
      <dgm:t>
        <a:bodyPr/>
        <a:lstStyle/>
        <a:p>
          <a:r>
            <a:rPr lang="en-US" dirty="0" smtClean="0"/>
            <a:t>Income tax _%, service tax _%</a:t>
          </a:r>
          <a:br>
            <a:rPr lang="en-US" dirty="0" smtClean="0"/>
          </a:br>
          <a:r>
            <a:rPr lang="en-US" dirty="0" smtClean="0"/>
            <a:t>AND Snow leopard will be our national Animal (!)</a:t>
          </a:r>
          <a:endParaRPr lang="en-US" dirty="0"/>
        </a:p>
      </dgm:t>
    </dgm:pt>
    <dgm:pt modelId="{BD62E2A7-E369-4DF1-BED3-9699C1FAC612}" type="parTrans" cxnId="{877BF3B6-26FC-4392-BD6A-155432EDEBA7}">
      <dgm:prSet/>
      <dgm:spPr/>
      <dgm:t>
        <a:bodyPr/>
        <a:lstStyle/>
        <a:p>
          <a:endParaRPr lang="en-US"/>
        </a:p>
      </dgm:t>
    </dgm:pt>
    <dgm:pt modelId="{F2D8D730-B257-4282-8253-59874343AB0E}" type="sibTrans" cxnId="{877BF3B6-26FC-4392-BD6A-155432EDEBA7}">
      <dgm:prSet/>
      <dgm:spPr/>
      <dgm:t>
        <a:bodyPr/>
        <a:lstStyle/>
        <a:p>
          <a:endParaRPr lang="en-US"/>
        </a:p>
      </dgm:t>
    </dgm:pt>
    <dgm:pt modelId="{9EF66925-6AA8-49FE-8F90-557ABBA4C34E}" type="pres">
      <dgm:prSet presAssocID="{6A81DCEB-7557-4AB6-B5A4-B6DF67636C8A}" presName="linear" presStyleCnt="0">
        <dgm:presLayoutVars>
          <dgm:dir/>
          <dgm:resizeHandles val="exact"/>
        </dgm:presLayoutVars>
      </dgm:prSet>
      <dgm:spPr/>
      <dgm:t>
        <a:bodyPr/>
        <a:lstStyle/>
        <a:p>
          <a:endParaRPr lang="en-US"/>
        </a:p>
      </dgm:t>
    </dgm:pt>
    <dgm:pt modelId="{2DA0F545-B256-4800-BF14-53A73B615E25}" type="pres">
      <dgm:prSet presAssocID="{AAAEFB71-6350-4C48-805E-F0B406761E77}" presName="comp" presStyleCnt="0"/>
      <dgm:spPr/>
      <dgm:t>
        <a:bodyPr/>
        <a:lstStyle/>
        <a:p>
          <a:endParaRPr lang="en-US"/>
        </a:p>
      </dgm:t>
    </dgm:pt>
    <dgm:pt modelId="{DEC52C72-8DED-44C0-9292-56F846228185}" type="pres">
      <dgm:prSet presAssocID="{AAAEFB71-6350-4C48-805E-F0B406761E77}" presName="box" presStyleLbl="node1" presStyleIdx="0" presStyleCnt="1"/>
      <dgm:spPr/>
      <dgm:t>
        <a:bodyPr/>
        <a:lstStyle/>
        <a:p>
          <a:endParaRPr lang="en-US"/>
        </a:p>
      </dgm:t>
    </dgm:pt>
    <dgm:pt modelId="{249DB5F8-1177-4084-8111-225B97985062}" type="pres">
      <dgm:prSet presAssocID="{AAAEFB71-6350-4C48-805E-F0B406761E77}" presName="img" presStyleLbl="fgImgPlace1" presStyleIdx="0" presStyleCnt="1" custScaleY="76581"/>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B06B8A49-E7F7-4A42-B555-19B3FDF54946}" type="pres">
      <dgm:prSet presAssocID="{AAAEFB71-6350-4C48-805E-F0B406761E77}" presName="text" presStyleLbl="node1" presStyleIdx="0" presStyleCnt="1">
        <dgm:presLayoutVars>
          <dgm:bulletEnabled val="1"/>
        </dgm:presLayoutVars>
      </dgm:prSet>
      <dgm:spPr/>
      <dgm:t>
        <a:bodyPr/>
        <a:lstStyle/>
        <a:p>
          <a:endParaRPr lang="en-US"/>
        </a:p>
      </dgm:t>
    </dgm:pt>
  </dgm:ptLst>
  <dgm:cxnLst>
    <dgm:cxn modelId="{1A46FF6B-608E-4970-9B54-54E65381990C}" type="presOf" srcId="{6A81DCEB-7557-4AB6-B5A4-B6DF67636C8A}" destId="{9EF66925-6AA8-49FE-8F90-557ABBA4C34E}" srcOrd="0" destOrd="0" presId="urn:microsoft.com/office/officeart/2005/8/layout/vList4"/>
    <dgm:cxn modelId="{A354049A-BB39-4FB9-B8A0-CD5E2FAA632B}" type="presOf" srcId="{AAAEFB71-6350-4C48-805E-F0B406761E77}" destId="{B06B8A49-E7F7-4A42-B555-19B3FDF54946}" srcOrd="1" destOrd="0" presId="urn:microsoft.com/office/officeart/2005/8/layout/vList4"/>
    <dgm:cxn modelId="{877BF3B6-26FC-4392-BD6A-155432EDEBA7}" srcId="{AAAEFB71-6350-4C48-805E-F0B406761E77}" destId="{B63742B9-030A-458B-B671-E6E7468187C1}" srcOrd="0" destOrd="0" parTransId="{BD62E2A7-E369-4DF1-BED3-9699C1FAC612}" sibTransId="{F2D8D730-B257-4282-8253-59874343AB0E}"/>
    <dgm:cxn modelId="{0C11E1BA-365E-42F3-B1A9-0FD852545B55}" type="presOf" srcId="{B63742B9-030A-458B-B671-E6E7468187C1}" destId="{B06B8A49-E7F7-4A42-B555-19B3FDF54946}" srcOrd="1" destOrd="1" presId="urn:microsoft.com/office/officeart/2005/8/layout/vList4"/>
    <dgm:cxn modelId="{8AFC8268-C24E-4AF1-A0A7-472C0E8A672E}" type="presOf" srcId="{AAAEFB71-6350-4C48-805E-F0B406761E77}" destId="{DEC52C72-8DED-44C0-9292-56F846228185}" srcOrd="0" destOrd="0" presId="urn:microsoft.com/office/officeart/2005/8/layout/vList4"/>
    <dgm:cxn modelId="{DA690090-E728-454C-A49F-5BAA5FCA9F94}" type="presOf" srcId="{B63742B9-030A-458B-B671-E6E7468187C1}" destId="{DEC52C72-8DED-44C0-9292-56F846228185}" srcOrd="0" destOrd="1" presId="urn:microsoft.com/office/officeart/2005/8/layout/vList4"/>
    <dgm:cxn modelId="{930D0DBE-56F1-4039-AD2F-12645A04D200}" srcId="{6A81DCEB-7557-4AB6-B5A4-B6DF67636C8A}" destId="{AAAEFB71-6350-4C48-805E-F0B406761E77}" srcOrd="0" destOrd="0" parTransId="{29B595A0-FB96-4153-9721-FA5AA3DD088A}" sibTransId="{51FB1C9F-32FC-4FB3-8EF7-DDE81DD33474}"/>
    <dgm:cxn modelId="{4468A375-E429-4C0F-B937-32D09F3AA93F}" type="presParOf" srcId="{9EF66925-6AA8-49FE-8F90-557ABBA4C34E}" destId="{2DA0F545-B256-4800-BF14-53A73B615E25}" srcOrd="0" destOrd="0" presId="urn:microsoft.com/office/officeart/2005/8/layout/vList4"/>
    <dgm:cxn modelId="{F45AFEFD-58EF-4D69-8814-19C1E627F492}" type="presParOf" srcId="{2DA0F545-B256-4800-BF14-53A73B615E25}" destId="{DEC52C72-8DED-44C0-9292-56F846228185}" srcOrd="0" destOrd="0" presId="urn:microsoft.com/office/officeart/2005/8/layout/vList4"/>
    <dgm:cxn modelId="{54886B3A-5F4B-4009-ACDB-2D7A5BED2C2E}" type="presParOf" srcId="{2DA0F545-B256-4800-BF14-53A73B615E25}" destId="{249DB5F8-1177-4084-8111-225B97985062}" srcOrd="1" destOrd="0" presId="urn:microsoft.com/office/officeart/2005/8/layout/vList4"/>
    <dgm:cxn modelId="{DA9737C2-4DBA-49BA-8CAC-BC08E8EEBC28}" type="presParOf" srcId="{2DA0F545-B256-4800-BF14-53A73B615E25}" destId="{B06B8A49-E7F7-4A42-B555-19B3FDF5494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79B872-7C25-48A4-8CF1-223EBC5312A5}"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02E7B19F-0EB3-45C3-8B9C-DC381A56225A}">
      <dgm:prSet phldrT="[Text]"/>
      <dgm:spPr>
        <a:solidFill>
          <a:schemeClr val="accent4">
            <a:lumMod val="75000"/>
          </a:schemeClr>
        </a:solidFill>
      </dgm:spPr>
      <dgm:t>
        <a:bodyPr/>
        <a:lstStyle/>
        <a:p>
          <a:r>
            <a:rPr lang="en-US" dirty="0" smtClean="0"/>
            <a:t>Amend</a:t>
          </a:r>
          <a:endParaRPr lang="en-US" dirty="0"/>
        </a:p>
      </dgm:t>
    </dgm:pt>
    <dgm:pt modelId="{574AB24B-DD28-4A37-909C-C4F2A97E0A9D}" type="parTrans" cxnId="{2CBF1323-10ED-47DC-B50F-A4F0506DE03D}">
      <dgm:prSet/>
      <dgm:spPr/>
      <dgm:t>
        <a:bodyPr/>
        <a:lstStyle/>
        <a:p>
          <a:endParaRPr lang="en-US"/>
        </a:p>
      </dgm:t>
    </dgm:pt>
    <dgm:pt modelId="{D5CFC71F-0859-4296-B63A-1FBF4A12A130}" type="sibTrans" cxnId="{2CBF1323-10ED-47DC-B50F-A4F0506DE03D}">
      <dgm:prSet/>
      <dgm:spPr/>
      <dgm:t>
        <a:bodyPr/>
        <a:lstStyle/>
        <a:p>
          <a:endParaRPr lang="en-US"/>
        </a:p>
      </dgm:t>
    </dgm:pt>
    <dgm:pt modelId="{CCEAE3FA-42A2-4A90-9B35-EE9EF77BBE91}">
      <dgm:prSet phldrT="[Text]"/>
      <dgm:spPr>
        <a:solidFill>
          <a:schemeClr val="accent2"/>
        </a:solidFill>
      </dgm:spPr>
      <dgm:t>
        <a:bodyPr/>
        <a:lstStyle/>
        <a:p>
          <a:r>
            <a:rPr lang="en-US" dirty="0" smtClean="0"/>
            <a:t>BUT?</a:t>
          </a:r>
          <a:endParaRPr lang="en-US" dirty="0"/>
        </a:p>
      </dgm:t>
    </dgm:pt>
    <dgm:pt modelId="{BE903D46-482E-4F8E-B3F6-FDAF240404C9}" type="parTrans" cxnId="{98B7C602-98CA-42D0-BFDD-D169B7139F63}">
      <dgm:prSet/>
      <dgm:spPr/>
      <dgm:t>
        <a:bodyPr/>
        <a:lstStyle/>
        <a:p>
          <a:endParaRPr lang="en-US"/>
        </a:p>
      </dgm:t>
    </dgm:pt>
    <dgm:pt modelId="{A0673BE3-2C67-4C7C-ACE9-84CE867393CC}" type="sibTrans" cxnId="{98B7C602-98CA-42D0-BFDD-D169B7139F63}">
      <dgm:prSet/>
      <dgm:spPr/>
      <dgm:t>
        <a:bodyPr/>
        <a:lstStyle/>
        <a:p>
          <a:endParaRPr lang="en-US"/>
        </a:p>
      </dgm:t>
    </dgm:pt>
    <dgm:pt modelId="{184A1E21-157C-4DD5-98FB-DB72A70E2576}">
      <dgm:prSet phldrT="[Text]"/>
      <dgm:spPr/>
      <dgm:t>
        <a:bodyPr/>
        <a:lstStyle/>
        <a:p>
          <a:r>
            <a:rPr lang="en-US" dirty="0" smtClean="0"/>
            <a:t>RBI Act 34: electoral bond</a:t>
          </a:r>
          <a:endParaRPr lang="en-US" dirty="0"/>
        </a:p>
      </dgm:t>
    </dgm:pt>
    <dgm:pt modelId="{1424BF8E-B9DD-40DF-AA5B-4102A09BEA8C}" type="parTrans" cxnId="{5C68DD64-1C30-4715-927D-42FC2CA76D15}">
      <dgm:prSet/>
      <dgm:spPr/>
      <dgm:t>
        <a:bodyPr/>
        <a:lstStyle/>
        <a:p>
          <a:endParaRPr lang="en-US"/>
        </a:p>
      </dgm:t>
    </dgm:pt>
    <dgm:pt modelId="{16473C9D-EECD-43AC-A0B1-406ED7D5017C}" type="sibTrans" cxnId="{5C68DD64-1C30-4715-927D-42FC2CA76D15}">
      <dgm:prSet/>
      <dgm:spPr/>
      <dgm:t>
        <a:bodyPr/>
        <a:lstStyle/>
        <a:p>
          <a:endParaRPr lang="en-US"/>
        </a:p>
      </dgm:t>
    </dgm:pt>
    <dgm:pt modelId="{82E3E43D-164D-404E-9ADE-B29D6011A03E}">
      <dgm:prSet phldrT="[Text]"/>
      <dgm:spPr/>
      <dgm:t>
        <a:bodyPr/>
        <a:lstStyle/>
        <a:p>
          <a:r>
            <a:rPr lang="en-US" dirty="0" smtClean="0"/>
            <a:t>Tribunal Acts..</a:t>
          </a:r>
          <a:endParaRPr lang="en-US" dirty="0"/>
        </a:p>
      </dgm:t>
    </dgm:pt>
    <dgm:pt modelId="{249FEBDF-21E6-434E-9134-047E4DC4C0C1}" type="parTrans" cxnId="{97109A3F-C327-449B-AA7A-731B62E7D72B}">
      <dgm:prSet/>
      <dgm:spPr/>
      <dgm:t>
        <a:bodyPr/>
        <a:lstStyle/>
        <a:p>
          <a:endParaRPr lang="en-US"/>
        </a:p>
      </dgm:t>
    </dgm:pt>
    <dgm:pt modelId="{31EF4B5B-C20C-4E22-AFDD-A2F046FA13F6}" type="sibTrans" cxnId="{97109A3F-C327-449B-AA7A-731B62E7D72B}">
      <dgm:prSet/>
      <dgm:spPr/>
      <dgm:t>
        <a:bodyPr/>
        <a:lstStyle/>
        <a:p>
          <a:endParaRPr lang="en-US"/>
        </a:p>
      </dgm:t>
    </dgm:pt>
    <dgm:pt modelId="{38547D9C-55DD-4734-8960-B08F4EDCB21C}">
      <dgm:prSet phldrT="[Text]"/>
      <dgm:spPr/>
      <dgm:t>
        <a:bodyPr/>
        <a:lstStyle/>
        <a:p>
          <a:r>
            <a:rPr lang="en-US" dirty="0" smtClean="0"/>
            <a:t>Central Excise Act, 1944 </a:t>
          </a:r>
          <a:r>
            <a:rPr lang="en-US" dirty="0" err="1" smtClean="0"/>
            <a:t>Gutkha</a:t>
          </a:r>
          <a:r>
            <a:rPr lang="en-US" dirty="0" smtClean="0"/>
            <a:t> </a:t>
          </a:r>
          <a:r>
            <a:rPr lang="en-US" dirty="0" smtClean="0">
              <a:latin typeface="Franklin Gothic Medium Cond" panose="020B0606030402020204" pitchFamily="34" charset="0"/>
            </a:rPr>
            <a:t>▲</a:t>
          </a:r>
          <a:endParaRPr lang="en-US" dirty="0"/>
        </a:p>
      </dgm:t>
    </dgm:pt>
    <dgm:pt modelId="{47F50B1F-EE22-4DA4-9E3D-F858A25CB145}" type="parTrans" cxnId="{BE8C8876-D7B1-428B-93CF-09343DA523F5}">
      <dgm:prSet/>
      <dgm:spPr/>
      <dgm:t>
        <a:bodyPr/>
        <a:lstStyle/>
        <a:p>
          <a:endParaRPr lang="en-US"/>
        </a:p>
      </dgm:t>
    </dgm:pt>
    <dgm:pt modelId="{1EEFF3AD-EB67-4E62-8DD1-7D9AFEFDC5A6}" type="sibTrans" cxnId="{BE8C8876-D7B1-428B-93CF-09343DA523F5}">
      <dgm:prSet/>
      <dgm:spPr/>
      <dgm:t>
        <a:bodyPr/>
        <a:lstStyle/>
        <a:p>
          <a:endParaRPr lang="en-US"/>
        </a:p>
      </dgm:t>
    </dgm:pt>
    <dgm:pt modelId="{A5D5C93E-9CB7-4FB2-8441-9D00C6DA67D3}">
      <dgm:prSet phldrT="[Text]"/>
      <dgm:spPr/>
      <dgm:t>
        <a:bodyPr/>
        <a:lstStyle/>
        <a:p>
          <a:r>
            <a:rPr lang="en-US" dirty="0" smtClean="0"/>
            <a:t>Customs Act, 1962: renewal energy part </a:t>
          </a:r>
          <a:r>
            <a:rPr lang="en-US" dirty="0" smtClean="0">
              <a:latin typeface="Franklin Gothic Medium Cond" panose="020B0606030402020204" pitchFamily="34" charset="0"/>
            </a:rPr>
            <a:t>▼</a:t>
          </a:r>
          <a:endParaRPr lang="en-US" dirty="0"/>
        </a:p>
      </dgm:t>
    </dgm:pt>
    <dgm:pt modelId="{66BF02D2-87A5-4F10-959B-1F3D5ECC110F}" type="parTrans" cxnId="{17CCBF25-7C7E-48B6-B657-0A859DB9CA86}">
      <dgm:prSet/>
      <dgm:spPr/>
      <dgm:t>
        <a:bodyPr/>
        <a:lstStyle/>
        <a:p>
          <a:endParaRPr lang="en-US"/>
        </a:p>
      </dgm:t>
    </dgm:pt>
    <dgm:pt modelId="{A411DEEB-A14A-4B87-B4B8-D9E15E63810E}" type="sibTrans" cxnId="{17CCBF25-7C7E-48B6-B657-0A859DB9CA86}">
      <dgm:prSet/>
      <dgm:spPr/>
      <dgm:t>
        <a:bodyPr/>
        <a:lstStyle/>
        <a:p>
          <a:endParaRPr lang="en-US"/>
        </a:p>
      </dgm:t>
    </dgm:pt>
    <dgm:pt modelId="{13BE2076-298F-48E4-AF90-F33BE76DC18A}">
      <dgm:prSet phldrT="[Text]"/>
      <dgm:spPr/>
      <dgm:t>
        <a:bodyPr/>
        <a:lstStyle/>
        <a:p>
          <a:r>
            <a:rPr lang="en-US" dirty="0" smtClean="0"/>
            <a:t>IT Act 1961: 10%-&gt;5%</a:t>
          </a:r>
          <a:endParaRPr lang="en-US" dirty="0"/>
        </a:p>
      </dgm:t>
    </dgm:pt>
    <dgm:pt modelId="{5A059E17-E912-4C3B-9BD3-75A1CECD28C4}" type="parTrans" cxnId="{5EA12807-C550-4D5F-9838-A0E550BB6C64}">
      <dgm:prSet/>
      <dgm:spPr/>
      <dgm:t>
        <a:bodyPr/>
        <a:lstStyle/>
        <a:p>
          <a:endParaRPr lang="en-US"/>
        </a:p>
      </dgm:t>
    </dgm:pt>
    <dgm:pt modelId="{A957DB8D-F2BB-4F30-B1AB-B336BD9369C5}" type="sibTrans" cxnId="{5EA12807-C550-4D5F-9838-A0E550BB6C64}">
      <dgm:prSet/>
      <dgm:spPr/>
      <dgm:t>
        <a:bodyPr/>
        <a:lstStyle/>
        <a:p>
          <a:endParaRPr lang="en-US"/>
        </a:p>
      </dgm:t>
    </dgm:pt>
    <dgm:pt modelId="{64AD2929-D427-4FD1-A2DE-F9A3C63C0479}">
      <dgm:prSet phldrT="[Text]"/>
      <dgm:spPr/>
      <dgm:t>
        <a:bodyPr/>
        <a:lstStyle/>
        <a:p>
          <a:r>
            <a:rPr lang="en-US" dirty="0" smtClean="0"/>
            <a:t>RPA Act 51: E-Bond use</a:t>
          </a:r>
          <a:endParaRPr lang="en-US" dirty="0"/>
        </a:p>
      </dgm:t>
    </dgm:pt>
    <dgm:pt modelId="{D5C4ACC6-52C0-42C4-9B56-3E9067AB8CAB}" type="parTrans" cxnId="{99B33B21-DE58-45D9-B8E2-D3CA390A9F9B}">
      <dgm:prSet/>
      <dgm:spPr/>
      <dgm:t>
        <a:bodyPr/>
        <a:lstStyle/>
        <a:p>
          <a:endParaRPr lang="en-US"/>
        </a:p>
      </dgm:t>
    </dgm:pt>
    <dgm:pt modelId="{7700C49A-CD63-4E9C-8D0C-3788316AFB92}" type="sibTrans" cxnId="{99B33B21-DE58-45D9-B8E2-D3CA390A9F9B}">
      <dgm:prSet/>
      <dgm:spPr/>
      <dgm:t>
        <a:bodyPr/>
        <a:lstStyle/>
        <a:p>
          <a:endParaRPr lang="en-US"/>
        </a:p>
      </dgm:t>
    </dgm:pt>
    <dgm:pt modelId="{20B40C75-09F4-4D4C-933B-50071BFAB41D}" type="pres">
      <dgm:prSet presAssocID="{8D79B872-7C25-48A4-8CF1-223EBC5312A5}" presName="Name0" presStyleCnt="0">
        <dgm:presLayoutVars>
          <dgm:dir/>
          <dgm:animLvl val="lvl"/>
          <dgm:resizeHandles val="exact"/>
        </dgm:presLayoutVars>
      </dgm:prSet>
      <dgm:spPr/>
      <dgm:t>
        <a:bodyPr/>
        <a:lstStyle/>
        <a:p>
          <a:endParaRPr lang="en-US"/>
        </a:p>
      </dgm:t>
    </dgm:pt>
    <dgm:pt modelId="{F8A809B3-D692-435F-B274-3605879AA4C3}" type="pres">
      <dgm:prSet presAssocID="{02E7B19F-0EB3-45C3-8B9C-DC381A56225A}" presName="vertFlow" presStyleCnt="0"/>
      <dgm:spPr/>
      <dgm:t>
        <a:bodyPr/>
        <a:lstStyle/>
        <a:p>
          <a:endParaRPr lang="en-US"/>
        </a:p>
      </dgm:t>
    </dgm:pt>
    <dgm:pt modelId="{E3B00094-56A8-4BA9-B411-9C67CEA5346D}" type="pres">
      <dgm:prSet presAssocID="{02E7B19F-0EB3-45C3-8B9C-DC381A56225A}" presName="header" presStyleLbl="node1" presStyleIdx="0" presStyleCnt="2"/>
      <dgm:spPr/>
      <dgm:t>
        <a:bodyPr/>
        <a:lstStyle/>
        <a:p>
          <a:endParaRPr lang="en-US"/>
        </a:p>
      </dgm:t>
    </dgm:pt>
    <dgm:pt modelId="{DA8BADD6-96EC-4F17-91BE-73F6F223355C}" type="pres">
      <dgm:prSet presAssocID="{47F50B1F-EE22-4DA4-9E3D-F858A25CB145}" presName="parTrans" presStyleLbl="sibTrans2D1" presStyleIdx="0" presStyleCnt="6"/>
      <dgm:spPr/>
      <dgm:t>
        <a:bodyPr/>
        <a:lstStyle/>
        <a:p>
          <a:endParaRPr lang="en-US"/>
        </a:p>
      </dgm:t>
    </dgm:pt>
    <dgm:pt modelId="{EC5CD06F-2268-489F-AB98-C1BDF6351D69}" type="pres">
      <dgm:prSet presAssocID="{38547D9C-55DD-4734-8960-B08F4EDCB21C}" presName="child" presStyleLbl="alignAccFollowNode1" presStyleIdx="0" presStyleCnt="6">
        <dgm:presLayoutVars>
          <dgm:chMax val="0"/>
          <dgm:bulletEnabled val="1"/>
        </dgm:presLayoutVars>
      </dgm:prSet>
      <dgm:spPr/>
      <dgm:t>
        <a:bodyPr/>
        <a:lstStyle/>
        <a:p>
          <a:endParaRPr lang="en-US"/>
        </a:p>
      </dgm:t>
    </dgm:pt>
    <dgm:pt modelId="{CF00CA9C-B6E1-44D5-A76C-F7F3E7FF7D2E}" type="pres">
      <dgm:prSet presAssocID="{1EEFF3AD-EB67-4E62-8DD1-7D9AFEFDC5A6}" presName="sibTrans" presStyleLbl="sibTrans2D1" presStyleIdx="1" presStyleCnt="6"/>
      <dgm:spPr/>
      <dgm:t>
        <a:bodyPr/>
        <a:lstStyle/>
        <a:p>
          <a:endParaRPr lang="en-US"/>
        </a:p>
      </dgm:t>
    </dgm:pt>
    <dgm:pt modelId="{FA6D070B-C770-4092-ADAB-0A98A94DBDE5}" type="pres">
      <dgm:prSet presAssocID="{13BE2076-298F-48E4-AF90-F33BE76DC18A}" presName="child" presStyleLbl="alignAccFollowNode1" presStyleIdx="1" presStyleCnt="6">
        <dgm:presLayoutVars>
          <dgm:chMax val="0"/>
          <dgm:bulletEnabled val="1"/>
        </dgm:presLayoutVars>
      </dgm:prSet>
      <dgm:spPr/>
      <dgm:t>
        <a:bodyPr/>
        <a:lstStyle/>
        <a:p>
          <a:endParaRPr lang="en-US"/>
        </a:p>
      </dgm:t>
    </dgm:pt>
    <dgm:pt modelId="{848A725D-F78B-4A6A-A85C-E6FCA1422361}" type="pres">
      <dgm:prSet presAssocID="{A957DB8D-F2BB-4F30-B1AB-B336BD9369C5}" presName="sibTrans" presStyleLbl="sibTrans2D1" presStyleIdx="2" presStyleCnt="6"/>
      <dgm:spPr/>
      <dgm:t>
        <a:bodyPr/>
        <a:lstStyle/>
        <a:p>
          <a:endParaRPr lang="en-US"/>
        </a:p>
      </dgm:t>
    </dgm:pt>
    <dgm:pt modelId="{082C60B3-EDDA-4E43-AEE3-50B0562C4FBC}" type="pres">
      <dgm:prSet presAssocID="{A5D5C93E-9CB7-4FB2-8441-9D00C6DA67D3}" presName="child" presStyleLbl="alignAccFollowNode1" presStyleIdx="2" presStyleCnt="6">
        <dgm:presLayoutVars>
          <dgm:chMax val="0"/>
          <dgm:bulletEnabled val="1"/>
        </dgm:presLayoutVars>
      </dgm:prSet>
      <dgm:spPr/>
      <dgm:t>
        <a:bodyPr/>
        <a:lstStyle/>
        <a:p>
          <a:endParaRPr lang="en-US"/>
        </a:p>
      </dgm:t>
    </dgm:pt>
    <dgm:pt modelId="{E49AE282-308C-4998-9EED-79039F5808C2}" type="pres">
      <dgm:prSet presAssocID="{02E7B19F-0EB3-45C3-8B9C-DC381A56225A}" presName="hSp" presStyleCnt="0"/>
      <dgm:spPr/>
      <dgm:t>
        <a:bodyPr/>
        <a:lstStyle/>
        <a:p>
          <a:endParaRPr lang="en-US"/>
        </a:p>
      </dgm:t>
    </dgm:pt>
    <dgm:pt modelId="{E2286798-D8A3-4AA9-9B7C-BD3EB929E96E}" type="pres">
      <dgm:prSet presAssocID="{CCEAE3FA-42A2-4A90-9B35-EE9EF77BBE91}" presName="vertFlow" presStyleCnt="0"/>
      <dgm:spPr/>
      <dgm:t>
        <a:bodyPr/>
        <a:lstStyle/>
        <a:p>
          <a:endParaRPr lang="en-US"/>
        </a:p>
      </dgm:t>
    </dgm:pt>
    <dgm:pt modelId="{D1346437-5502-4CF2-83C2-D68E577B8658}" type="pres">
      <dgm:prSet presAssocID="{CCEAE3FA-42A2-4A90-9B35-EE9EF77BBE91}" presName="header" presStyleLbl="node1" presStyleIdx="1" presStyleCnt="2"/>
      <dgm:spPr/>
      <dgm:t>
        <a:bodyPr/>
        <a:lstStyle/>
        <a:p>
          <a:endParaRPr lang="en-US"/>
        </a:p>
      </dgm:t>
    </dgm:pt>
    <dgm:pt modelId="{E89E058C-EA9E-4E28-B7DA-FE57514DA5C1}" type="pres">
      <dgm:prSet presAssocID="{1424BF8E-B9DD-40DF-AA5B-4102A09BEA8C}" presName="parTrans" presStyleLbl="sibTrans2D1" presStyleIdx="3" presStyleCnt="6"/>
      <dgm:spPr/>
      <dgm:t>
        <a:bodyPr/>
        <a:lstStyle/>
        <a:p>
          <a:endParaRPr lang="en-US"/>
        </a:p>
      </dgm:t>
    </dgm:pt>
    <dgm:pt modelId="{6940D7D0-91DF-4868-9E63-0A4D64972424}" type="pres">
      <dgm:prSet presAssocID="{184A1E21-157C-4DD5-98FB-DB72A70E2576}" presName="child" presStyleLbl="alignAccFollowNode1" presStyleIdx="3" presStyleCnt="6">
        <dgm:presLayoutVars>
          <dgm:chMax val="0"/>
          <dgm:bulletEnabled val="1"/>
        </dgm:presLayoutVars>
      </dgm:prSet>
      <dgm:spPr/>
      <dgm:t>
        <a:bodyPr/>
        <a:lstStyle/>
        <a:p>
          <a:endParaRPr lang="en-US"/>
        </a:p>
      </dgm:t>
    </dgm:pt>
    <dgm:pt modelId="{7868551E-B769-4E66-9A46-EEC0D1FB1DFB}" type="pres">
      <dgm:prSet presAssocID="{16473C9D-EECD-43AC-A0B1-406ED7D5017C}" presName="sibTrans" presStyleLbl="sibTrans2D1" presStyleIdx="4" presStyleCnt="6"/>
      <dgm:spPr/>
      <dgm:t>
        <a:bodyPr/>
        <a:lstStyle/>
        <a:p>
          <a:endParaRPr lang="en-US"/>
        </a:p>
      </dgm:t>
    </dgm:pt>
    <dgm:pt modelId="{4EB839FB-E0C5-44C2-B8AF-5B55072EB039}" type="pres">
      <dgm:prSet presAssocID="{64AD2929-D427-4FD1-A2DE-F9A3C63C0479}" presName="child" presStyleLbl="alignAccFollowNode1" presStyleIdx="4" presStyleCnt="6">
        <dgm:presLayoutVars>
          <dgm:chMax val="0"/>
          <dgm:bulletEnabled val="1"/>
        </dgm:presLayoutVars>
      </dgm:prSet>
      <dgm:spPr/>
      <dgm:t>
        <a:bodyPr/>
        <a:lstStyle/>
        <a:p>
          <a:endParaRPr lang="en-US"/>
        </a:p>
      </dgm:t>
    </dgm:pt>
    <dgm:pt modelId="{6B1C49F0-CF4E-470E-80F6-650071D7FFE2}" type="pres">
      <dgm:prSet presAssocID="{7700C49A-CD63-4E9C-8D0C-3788316AFB92}" presName="sibTrans" presStyleLbl="sibTrans2D1" presStyleIdx="5" presStyleCnt="6"/>
      <dgm:spPr/>
      <dgm:t>
        <a:bodyPr/>
        <a:lstStyle/>
        <a:p>
          <a:endParaRPr lang="en-US"/>
        </a:p>
      </dgm:t>
    </dgm:pt>
    <dgm:pt modelId="{E035A6E5-3EB9-4F85-9A47-1DE706CFC49B}" type="pres">
      <dgm:prSet presAssocID="{82E3E43D-164D-404E-9ADE-B29D6011A03E}" presName="child" presStyleLbl="alignAccFollowNode1" presStyleIdx="5" presStyleCnt="6">
        <dgm:presLayoutVars>
          <dgm:chMax val="0"/>
          <dgm:bulletEnabled val="1"/>
        </dgm:presLayoutVars>
      </dgm:prSet>
      <dgm:spPr/>
      <dgm:t>
        <a:bodyPr/>
        <a:lstStyle/>
        <a:p>
          <a:endParaRPr lang="en-US"/>
        </a:p>
      </dgm:t>
    </dgm:pt>
  </dgm:ptLst>
  <dgm:cxnLst>
    <dgm:cxn modelId="{9523A5DF-F552-4BE5-9FEE-6708D1BAA7F7}" type="presOf" srcId="{38547D9C-55DD-4734-8960-B08F4EDCB21C}" destId="{EC5CD06F-2268-489F-AB98-C1BDF6351D69}" srcOrd="0" destOrd="0" presId="urn:microsoft.com/office/officeart/2005/8/layout/lProcess1"/>
    <dgm:cxn modelId="{BE8C8876-D7B1-428B-93CF-09343DA523F5}" srcId="{02E7B19F-0EB3-45C3-8B9C-DC381A56225A}" destId="{38547D9C-55DD-4734-8960-B08F4EDCB21C}" srcOrd="0" destOrd="0" parTransId="{47F50B1F-EE22-4DA4-9E3D-F858A25CB145}" sibTransId="{1EEFF3AD-EB67-4E62-8DD1-7D9AFEFDC5A6}"/>
    <dgm:cxn modelId="{84C5A0A3-EDDA-49CD-985F-572538FEAD7F}" type="presOf" srcId="{64AD2929-D427-4FD1-A2DE-F9A3C63C0479}" destId="{4EB839FB-E0C5-44C2-B8AF-5B55072EB039}" srcOrd="0" destOrd="0" presId="urn:microsoft.com/office/officeart/2005/8/layout/lProcess1"/>
    <dgm:cxn modelId="{6A95402D-5FC4-4F6D-916E-C7616EFEE521}" type="presOf" srcId="{A5D5C93E-9CB7-4FB2-8441-9D00C6DA67D3}" destId="{082C60B3-EDDA-4E43-AEE3-50B0562C4FBC}" srcOrd="0" destOrd="0" presId="urn:microsoft.com/office/officeart/2005/8/layout/lProcess1"/>
    <dgm:cxn modelId="{99B33B21-DE58-45D9-B8E2-D3CA390A9F9B}" srcId="{CCEAE3FA-42A2-4A90-9B35-EE9EF77BBE91}" destId="{64AD2929-D427-4FD1-A2DE-F9A3C63C0479}" srcOrd="1" destOrd="0" parTransId="{D5C4ACC6-52C0-42C4-9B56-3E9067AB8CAB}" sibTransId="{7700C49A-CD63-4E9C-8D0C-3788316AFB92}"/>
    <dgm:cxn modelId="{14E94E2A-5BC0-43B4-938A-6547195323A6}" type="presOf" srcId="{16473C9D-EECD-43AC-A0B1-406ED7D5017C}" destId="{7868551E-B769-4E66-9A46-EEC0D1FB1DFB}" srcOrd="0" destOrd="0" presId="urn:microsoft.com/office/officeart/2005/8/layout/lProcess1"/>
    <dgm:cxn modelId="{39B812CA-368B-47D0-BAFD-D6CAF6BA848E}" type="presOf" srcId="{7700C49A-CD63-4E9C-8D0C-3788316AFB92}" destId="{6B1C49F0-CF4E-470E-80F6-650071D7FFE2}" srcOrd="0" destOrd="0" presId="urn:microsoft.com/office/officeart/2005/8/layout/lProcess1"/>
    <dgm:cxn modelId="{33EE2D4F-E47E-49C1-AC22-379E015E4DC4}" type="presOf" srcId="{CCEAE3FA-42A2-4A90-9B35-EE9EF77BBE91}" destId="{D1346437-5502-4CF2-83C2-D68E577B8658}" srcOrd="0" destOrd="0" presId="urn:microsoft.com/office/officeart/2005/8/layout/lProcess1"/>
    <dgm:cxn modelId="{C5134D52-5440-46DC-B5C7-A44E676D32F6}" type="presOf" srcId="{02E7B19F-0EB3-45C3-8B9C-DC381A56225A}" destId="{E3B00094-56A8-4BA9-B411-9C67CEA5346D}" srcOrd="0" destOrd="0" presId="urn:microsoft.com/office/officeart/2005/8/layout/lProcess1"/>
    <dgm:cxn modelId="{03209020-0EF8-4560-B6B4-08BF9700D8EB}" type="presOf" srcId="{1424BF8E-B9DD-40DF-AA5B-4102A09BEA8C}" destId="{E89E058C-EA9E-4E28-B7DA-FE57514DA5C1}" srcOrd="0" destOrd="0" presId="urn:microsoft.com/office/officeart/2005/8/layout/lProcess1"/>
    <dgm:cxn modelId="{2CBF1323-10ED-47DC-B50F-A4F0506DE03D}" srcId="{8D79B872-7C25-48A4-8CF1-223EBC5312A5}" destId="{02E7B19F-0EB3-45C3-8B9C-DC381A56225A}" srcOrd="0" destOrd="0" parTransId="{574AB24B-DD28-4A37-909C-C4F2A97E0A9D}" sibTransId="{D5CFC71F-0859-4296-B63A-1FBF4A12A130}"/>
    <dgm:cxn modelId="{98B7C602-98CA-42D0-BFDD-D169B7139F63}" srcId="{8D79B872-7C25-48A4-8CF1-223EBC5312A5}" destId="{CCEAE3FA-42A2-4A90-9B35-EE9EF77BBE91}" srcOrd="1" destOrd="0" parTransId="{BE903D46-482E-4F8E-B3F6-FDAF240404C9}" sibTransId="{A0673BE3-2C67-4C7C-ACE9-84CE867393CC}"/>
    <dgm:cxn modelId="{0CB84175-53B8-4AA4-8759-79043E9AF982}" type="presOf" srcId="{A957DB8D-F2BB-4F30-B1AB-B336BD9369C5}" destId="{848A725D-F78B-4A6A-A85C-E6FCA1422361}" srcOrd="0" destOrd="0" presId="urn:microsoft.com/office/officeart/2005/8/layout/lProcess1"/>
    <dgm:cxn modelId="{5C68DD64-1C30-4715-927D-42FC2CA76D15}" srcId="{CCEAE3FA-42A2-4A90-9B35-EE9EF77BBE91}" destId="{184A1E21-157C-4DD5-98FB-DB72A70E2576}" srcOrd="0" destOrd="0" parTransId="{1424BF8E-B9DD-40DF-AA5B-4102A09BEA8C}" sibTransId="{16473C9D-EECD-43AC-A0B1-406ED7D5017C}"/>
    <dgm:cxn modelId="{1B19DCC3-5E5C-4281-92F9-6301070E860F}" type="presOf" srcId="{47F50B1F-EE22-4DA4-9E3D-F858A25CB145}" destId="{DA8BADD6-96EC-4F17-91BE-73F6F223355C}" srcOrd="0" destOrd="0" presId="urn:microsoft.com/office/officeart/2005/8/layout/lProcess1"/>
    <dgm:cxn modelId="{649BB205-C144-4B49-BAD8-430B0EE0EE9E}" type="presOf" srcId="{13BE2076-298F-48E4-AF90-F33BE76DC18A}" destId="{FA6D070B-C770-4092-ADAB-0A98A94DBDE5}" srcOrd="0" destOrd="0" presId="urn:microsoft.com/office/officeart/2005/8/layout/lProcess1"/>
    <dgm:cxn modelId="{28B5387B-D54D-4E37-A331-BB866CE310C4}" type="presOf" srcId="{8D79B872-7C25-48A4-8CF1-223EBC5312A5}" destId="{20B40C75-09F4-4D4C-933B-50071BFAB41D}" srcOrd="0" destOrd="0" presId="urn:microsoft.com/office/officeart/2005/8/layout/lProcess1"/>
    <dgm:cxn modelId="{09709070-CBA6-4F89-B56A-61B8E06AB549}" type="presOf" srcId="{1EEFF3AD-EB67-4E62-8DD1-7D9AFEFDC5A6}" destId="{CF00CA9C-B6E1-44D5-A76C-F7F3E7FF7D2E}" srcOrd="0" destOrd="0" presId="urn:microsoft.com/office/officeart/2005/8/layout/lProcess1"/>
    <dgm:cxn modelId="{17CCBF25-7C7E-48B6-B657-0A859DB9CA86}" srcId="{02E7B19F-0EB3-45C3-8B9C-DC381A56225A}" destId="{A5D5C93E-9CB7-4FB2-8441-9D00C6DA67D3}" srcOrd="2" destOrd="0" parTransId="{66BF02D2-87A5-4F10-959B-1F3D5ECC110F}" sibTransId="{A411DEEB-A14A-4B87-B4B8-D9E15E63810E}"/>
    <dgm:cxn modelId="{97109A3F-C327-449B-AA7A-731B62E7D72B}" srcId="{CCEAE3FA-42A2-4A90-9B35-EE9EF77BBE91}" destId="{82E3E43D-164D-404E-9ADE-B29D6011A03E}" srcOrd="2" destOrd="0" parTransId="{249FEBDF-21E6-434E-9134-047E4DC4C0C1}" sibTransId="{31EF4B5B-C20C-4E22-AFDD-A2F046FA13F6}"/>
    <dgm:cxn modelId="{B2C0C4DB-15D6-4499-8B00-7439B887D58C}" type="presOf" srcId="{82E3E43D-164D-404E-9ADE-B29D6011A03E}" destId="{E035A6E5-3EB9-4F85-9A47-1DE706CFC49B}" srcOrd="0" destOrd="0" presId="urn:microsoft.com/office/officeart/2005/8/layout/lProcess1"/>
    <dgm:cxn modelId="{43F47120-8FF5-45D1-A8AC-B8270161AD71}" type="presOf" srcId="{184A1E21-157C-4DD5-98FB-DB72A70E2576}" destId="{6940D7D0-91DF-4868-9E63-0A4D64972424}" srcOrd="0" destOrd="0" presId="urn:microsoft.com/office/officeart/2005/8/layout/lProcess1"/>
    <dgm:cxn modelId="{5EA12807-C550-4D5F-9838-A0E550BB6C64}" srcId="{02E7B19F-0EB3-45C3-8B9C-DC381A56225A}" destId="{13BE2076-298F-48E4-AF90-F33BE76DC18A}" srcOrd="1" destOrd="0" parTransId="{5A059E17-E912-4C3B-9BD3-75A1CECD28C4}" sibTransId="{A957DB8D-F2BB-4F30-B1AB-B336BD9369C5}"/>
    <dgm:cxn modelId="{360C400C-F755-4192-ABFF-074E24AA5FF5}" type="presParOf" srcId="{20B40C75-09F4-4D4C-933B-50071BFAB41D}" destId="{F8A809B3-D692-435F-B274-3605879AA4C3}" srcOrd="0" destOrd="0" presId="urn:microsoft.com/office/officeart/2005/8/layout/lProcess1"/>
    <dgm:cxn modelId="{2F5E7248-88A8-480F-AF04-A76E236C6C76}" type="presParOf" srcId="{F8A809B3-D692-435F-B274-3605879AA4C3}" destId="{E3B00094-56A8-4BA9-B411-9C67CEA5346D}" srcOrd="0" destOrd="0" presId="urn:microsoft.com/office/officeart/2005/8/layout/lProcess1"/>
    <dgm:cxn modelId="{17BE4251-01C7-430B-B7D3-E2ECB97EEFE4}" type="presParOf" srcId="{F8A809B3-D692-435F-B274-3605879AA4C3}" destId="{DA8BADD6-96EC-4F17-91BE-73F6F223355C}" srcOrd="1" destOrd="0" presId="urn:microsoft.com/office/officeart/2005/8/layout/lProcess1"/>
    <dgm:cxn modelId="{F0B06426-708B-41B9-BF34-A2F954B49EF4}" type="presParOf" srcId="{F8A809B3-D692-435F-B274-3605879AA4C3}" destId="{EC5CD06F-2268-489F-AB98-C1BDF6351D69}" srcOrd="2" destOrd="0" presId="urn:microsoft.com/office/officeart/2005/8/layout/lProcess1"/>
    <dgm:cxn modelId="{91BB0A80-34D3-42CF-830A-D69DDCCCF392}" type="presParOf" srcId="{F8A809B3-D692-435F-B274-3605879AA4C3}" destId="{CF00CA9C-B6E1-44D5-A76C-F7F3E7FF7D2E}" srcOrd="3" destOrd="0" presId="urn:microsoft.com/office/officeart/2005/8/layout/lProcess1"/>
    <dgm:cxn modelId="{F993C20B-F0E4-4EC4-AC11-85940CA88206}" type="presParOf" srcId="{F8A809B3-D692-435F-B274-3605879AA4C3}" destId="{FA6D070B-C770-4092-ADAB-0A98A94DBDE5}" srcOrd="4" destOrd="0" presId="urn:microsoft.com/office/officeart/2005/8/layout/lProcess1"/>
    <dgm:cxn modelId="{745D6845-D216-4E71-BAC7-B6C49F060A8B}" type="presParOf" srcId="{F8A809B3-D692-435F-B274-3605879AA4C3}" destId="{848A725D-F78B-4A6A-A85C-E6FCA1422361}" srcOrd="5" destOrd="0" presId="urn:microsoft.com/office/officeart/2005/8/layout/lProcess1"/>
    <dgm:cxn modelId="{796F197B-37F3-4322-9602-92F00E8E69D3}" type="presParOf" srcId="{F8A809B3-D692-435F-B274-3605879AA4C3}" destId="{082C60B3-EDDA-4E43-AEE3-50B0562C4FBC}" srcOrd="6" destOrd="0" presId="urn:microsoft.com/office/officeart/2005/8/layout/lProcess1"/>
    <dgm:cxn modelId="{9F8C15AD-E4D3-470F-9FE3-DE004C120940}" type="presParOf" srcId="{20B40C75-09F4-4D4C-933B-50071BFAB41D}" destId="{E49AE282-308C-4998-9EED-79039F5808C2}" srcOrd="1" destOrd="0" presId="urn:microsoft.com/office/officeart/2005/8/layout/lProcess1"/>
    <dgm:cxn modelId="{7D200136-F871-41F1-972B-32B881192BB8}" type="presParOf" srcId="{20B40C75-09F4-4D4C-933B-50071BFAB41D}" destId="{E2286798-D8A3-4AA9-9B7C-BD3EB929E96E}" srcOrd="2" destOrd="0" presId="urn:microsoft.com/office/officeart/2005/8/layout/lProcess1"/>
    <dgm:cxn modelId="{D4000DB1-CDC6-44E8-A5A4-DDC587DA83ED}" type="presParOf" srcId="{E2286798-D8A3-4AA9-9B7C-BD3EB929E96E}" destId="{D1346437-5502-4CF2-83C2-D68E577B8658}" srcOrd="0" destOrd="0" presId="urn:microsoft.com/office/officeart/2005/8/layout/lProcess1"/>
    <dgm:cxn modelId="{F95B19E0-FDD9-4C4F-ACC7-E3C70AD9F6BA}" type="presParOf" srcId="{E2286798-D8A3-4AA9-9B7C-BD3EB929E96E}" destId="{E89E058C-EA9E-4E28-B7DA-FE57514DA5C1}" srcOrd="1" destOrd="0" presId="urn:microsoft.com/office/officeart/2005/8/layout/lProcess1"/>
    <dgm:cxn modelId="{AEBE7AB8-6F22-40B7-B4EE-3686270EA0AF}" type="presParOf" srcId="{E2286798-D8A3-4AA9-9B7C-BD3EB929E96E}" destId="{6940D7D0-91DF-4868-9E63-0A4D64972424}" srcOrd="2" destOrd="0" presId="urn:microsoft.com/office/officeart/2005/8/layout/lProcess1"/>
    <dgm:cxn modelId="{5BAE2FE8-AF45-44A5-9D2A-4EB867ECECCA}" type="presParOf" srcId="{E2286798-D8A3-4AA9-9B7C-BD3EB929E96E}" destId="{7868551E-B769-4E66-9A46-EEC0D1FB1DFB}" srcOrd="3" destOrd="0" presId="urn:microsoft.com/office/officeart/2005/8/layout/lProcess1"/>
    <dgm:cxn modelId="{84180DBE-E60F-4CBF-8F2B-3565D50BA768}" type="presParOf" srcId="{E2286798-D8A3-4AA9-9B7C-BD3EB929E96E}" destId="{4EB839FB-E0C5-44C2-B8AF-5B55072EB039}" srcOrd="4" destOrd="0" presId="urn:microsoft.com/office/officeart/2005/8/layout/lProcess1"/>
    <dgm:cxn modelId="{06DD7101-E669-42C7-978E-AEE8560CA339}" type="presParOf" srcId="{E2286798-D8A3-4AA9-9B7C-BD3EB929E96E}" destId="{6B1C49F0-CF4E-470E-80F6-650071D7FFE2}" srcOrd="5" destOrd="0" presId="urn:microsoft.com/office/officeart/2005/8/layout/lProcess1"/>
    <dgm:cxn modelId="{8E6B19C2-A75F-46E8-80E2-C58B79B21531}" type="presParOf" srcId="{E2286798-D8A3-4AA9-9B7C-BD3EB929E96E}" destId="{E035A6E5-3EB9-4F85-9A47-1DE706CFC49B}" srcOrd="6"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26B67E-B64A-4EF9-9D1E-38B23AA76D26}" type="doc">
      <dgm:prSet loTypeId="urn:microsoft.com/office/officeart/2005/8/layout/pList2" loCatId="list" qsTypeId="urn:microsoft.com/office/officeart/2005/8/quickstyle/simple2" qsCatId="simple" csTypeId="urn:microsoft.com/office/officeart/2005/8/colors/colorful4" csCatId="colorful" phldr="1"/>
      <dgm:spPr/>
      <dgm:t>
        <a:bodyPr/>
        <a:lstStyle/>
        <a:p>
          <a:endParaRPr lang="en-US"/>
        </a:p>
      </dgm:t>
    </dgm:pt>
    <dgm:pt modelId="{7C715FE3-E3F7-4C6D-A998-689D98F01249}">
      <dgm:prSet phldrT="[Text]"/>
      <dgm:spPr/>
      <dgm:t>
        <a:bodyPr/>
        <a:lstStyle/>
        <a:p>
          <a:r>
            <a:rPr lang="en-US" dirty="0" smtClean="0">
              <a:effectLst>
                <a:outerShdw blurRad="38100" dist="38100" dir="2700000" algn="tl">
                  <a:srgbClr val="000000">
                    <a:alpha val="43137"/>
                  </a:srgbClr>
                </a:outerShdw>
              </a:effectLst>
            </a:rPr>
            <a:t>112</a:t>
          </a:r>
          <a:endParaRPr lang="en-US" dirty="0">
            <a:effectLst>
              <a:outerShdw blurRad="38100" dist="38100" dir="2700000" algn="tl">
                <a:srgbClr val="000000">
                  <a:alpha val="43137"/>
                </a:srgbClr>
              </a:outerShdw>
            </a:effectLst>
          </a:endParaRPr>
        </a:p>
      </dgm:t>
    </dgm:pt>
    <dgm:pt modelId="{3EF191C4-6B89-49E7-B1E5-39C376A72406}" type="parTrans" cxnId="{C54432AD-B1F6-409C-BA14-4B3CCC48D425}">
      <dgm:prSet/>
      <dgm:spPr/>
      <dgm:t>
        <a:bodyPr/>
        <a:lstStyle/>
        <a:p>
          <a:endParaRPr lang="en-US"/>
        </a:p>
      </dgm:t>
    </dgm:pt>
    <dgm:pt modelId="{6542C485-4D4A-4C45-BB22-FDD7D8DD9156}" type="sibTrans" cxnId="{C54432AD-B1F6-409C-BA14-4B3CCC48D425}">
      <dgm:prSet/>
      <dgm:spPr/>
      <dgm:t>
        <a:bodyPr/>
        <a:lstStyle/>
        <a:p>
          <a:endParaRPr lang="en-US"/>
        </a:p>
      </dgm:t>
    </dgm:pt>
    <dgm:pt modelId="{3C7685F8-6627-4955-8212-8A986FCB6114}">
      <dgm:prSet phldrT="[Text]"/>
      <dgm:spPr/>
      <dgm:t>
        <a:bodyPr/>
        <a:lstStyle/>
        <a:p>
          <a:r>
            <a:rPr lang="en-US" dirty="0" smtClean="0">
              <a:effectLst>
                <a:outerShdw blurRad="38100" dist="38100" dir="2700000" algn="tl">
                  <a:srgbClr val="000000">
                    <a:alpha val="43137"/>
                  </a:srgbClr>
                </a:outerShdw>
              </a:effectLst>
            </a:rPr>
            <a:t>AFS with revenue expenditure shown separately.</a:t>
          </a:r>
          <a:endParaRPr lang="en-US" dirty="0">
            <a:effectLst>
              <a:outerShdw blurRad="38100" dist="38100" dir="2700000" algn="tl">
                <a:srgbClr val="000000">
                  <a:alpha val="43137"/>
                </a:srgbClr>
              </a:outerShdw>
            </a:effectLst>
          </a:endParaRPr>
        </a:p>
      </dgm:t>
    </dgm:pt>
    <dgm:pt modelId="{B53D3887-B821-45DB-8245-C964FD54F468}" type="parTrans" cxnId="{D487C3CD-D9B4-4CEE-B96B-C13CF7273686}">
      <dgm:prSet/>
      <dgm:spPr/>
      <dgm:t>
        <a:bodyPr/>
        <a:lstStyle/>
        <a:p>
          <a:endParaRPr lang="en-US"/>
        </a:p>
      </dgm:t>
    </dgm:pt>
    <dgm:pt modelId="{A574B757-2B9E-4353-A811-39269C9E6C9E}" type="sibTrans" cxnId="{D487C3CD-D9B4-4CEE-B96B-C13CF7273686}">
      <dgm:prSet/>
      <dgm:spPr/>
      <dgm:t>
        <a:bodyPr/>
        <a:lstStyle/>
        <a:p>
          <a:endParaRPr lang="en-US"/>
        </a:p>
      </dgm:t>
    </dgm:pt>
    <dgm:pt modelId="{FEB26C1D-D63B-4146-9369-AF30A02ACBCF}">
      <dgm:prSet phldrT="[Text]"/>
      <dgm:spPr/>
      <dgm:t>
        <a:bodyPr/>
        <a:lstStyle/>
        <a:p>
          <a:r>
            <a:rPr lang="en-US" dirty="0" smtClean="0">
              <a:effectLst>
                <a:outerShdw blurRad="38100" dist="38100" dir="2700000" algn="tl">
                  <a:srgbClr val="000000">
                    <a:alpha val="43137"/>
                  </a:srgbClr>
                </a:outerShdw>
              </a:effectLst>
            </a:rPr>
            <a:t>265</a:t>
          </a:r>
          <a:endParaRPr lang="en-US" dirty="0">
            <a:effectLst>
              <a:outerShdw blurRad="38100" dist="38100" dir="2700000" algn="tl">
                <a:srgbClr val="000000">
                  <a:alpha val="43137"/>
                </a:srgbClr>
              </a:outerShdw>
            </a:effectLst>
          </a:endParaRPr>
        </a:p>
      </dgm:t>
    </dgm:pt>
    <dgm:pt modelId="{A7172E5F-9FAA-4A36-B1B0-17D334808571}" type="parTrans" cxnId="{C5A720AA-AEC9-44B2-A3E3-B89854D417BD}">
      <dgm:prSet/>
      <dgm:spPr/>
      <dgm:t>
        <a:bodyPr/>
        <a:lstStyle/>
        <a:p>
          <a:endParaRPr lang="en-US"/>
        </a:p>
      </dgm:t>
    </dgm:pt>
    <dgm:pt modelId="{124BCCF7-DBE7-4B89-A1EE-9E1489F96667}" type="sibTrans" cxnId="{C5A720AA-AEC9-44B2-A3E3-B89854D417BD}">
      <dgm:prSet/>
      <dgm:spPr/>
      <dgm:t>
        <a:bodyPr/>
        <a:lstStyle/>
        <a:p>
          <a:endParaRPr lang="en-US"/>
        </a:p>
      </dgm:t>
    </dgm:pt>
    <dgm:pt modelId="{648E0C5D-A7C9-4614-8176-5AF1DBA874E2}">
      <dgm:prSet phldrT="[Text]"/>
      <dgm:spPr/>
      <dgm:t>
        <a:bodyPr/>
        <a:lstStyle/>
        <a:p>
          <a:r>
            <a:rPr lang="en-US" dirty="0" smtClean="0">
              <a:effectLst>
                <a:outerShdw blurRad="38100" dist="38100" dir="2700000" algn="tl">
                  <a:srgbClr val="000000">
                    <a:alpha val="43137"/>
                  </a:srgbClr>
                </a:outerShdw>
              </a:effectLst>
            </a:rPr>
            <a:t>Finance Bill</a:t>
          </a:r>
          <a:endParaRPr lang="en-US" dirty="0">
            <a:effectLst>
              <a:outerShdw blurRad="38100" dist="38100" dir="2700000" algn="tl">
                <a:srgbClr val="000000">
                  <a:alpha val="43137"/>
                </a:srgbClr>
              </a:outerShdw>
            </a:effectLst>
          </a:endParaRPr>
        </a:p>
      </dgm:t>
    </dgm:pt>
    <dgm:pt modelId="{020C486B-A65E-4BD1-8585-0CA15AD9637B}" type="parTrans" cxnId="{F1ECF334-AB8A-44C1-B950-45CABE991DC6}">
      <dgm:prSet/>
      <dgm:spPr/>
      <dgm:t>
        <a:bodyPr/>
        <a:lstStyle/>
        <a:p>
          <a:endParaRPr lang="en-US"/>
        </a:p>
      </dgm:t>
    </dgm:pt>
    <dgm:pt modelId="{E658BE46-0310-4CAA-A9BD-A58D1C4460DF}" type="sibTrans" cxnId="{F1ECF334-AB8A-44C1-B950-45CABE991DC6}">
      <dgm:prSet/>
      <dgm:spPr/>
      <dgm:t>
        <a:bodyPr/>
        <a:lstStyle/>
        <a:p>
          <a:endParaRPr lang="en-US"/>
        </a:p>
      </dgm:t>
    </dgm:pt>
    <dgm:pt modelId="{5FCA4E60-8C6A-40E8-A3C8-65F22464E9AE}">
      <dgm:prSet phldrT="[Text]"/>
      <dgm:spPr/>
      <dgm:t>
        <a:bodyPr/>
        <a:lstStyle/>
        <a:p>
          <a:r>
            <a:rPr lang="en-US" dirty="0" smtClean="0">
              <a:effectLst>
                <a:outerShdw blurRad="38100" dist="38100" dir="2700000" algn="tl">
                  <a:srgbClr val="000000">
                    <a:alpha val="43137"/>
                  </a:srgbClr>
                </a:outerShdw>
              </a:effectLst>
            </a:rPr>
            <a:t>266</a:t>
          </a:r>
          <a:endParaRPr lang="en-US" dirty="0">
            <a:effectLst>
              <a:outerShdw blurRad="38100" dist="38100" dir="2700000" algn="tl">
                <a:srgbClr val="000000">
                  <a:alpha val="43137"/>
                </a:srgbClr>
              </a:outerShdw>
            </a:effectLst>
          </a:endParaRPr>
        </a:p>
      </dgm:t>
    </dgm:pt>
    <dgm:pt modelId="{AB29774C-EB0A-433A-A11C-E2187ABC622D}" type="parTrans" cxnId="{C847CAFF-0AF8-4C63-A9F9-7EB4980F4871}">
      <dgm:prSet/>
      <dgm:spPr/>
      <dgm:t>
        <a:bodyPr/>
        <a:lstStyle/>
        <a:p>
          <a:endParaRPr lang="en-US"/>
        </a:p>
      </dgm:t>
    </dgm:pt>
    <dgm:pt modelId="{F1D2FA97-5497-49CF-9BE7-4F8CFFE43230}" type="sibTrans" cxnId="{C847CAFF-0AF8-4C63-A9F9-7EB4980F4871}">
      <dgm:prSet/>
      <dgm:spPr/>
      <dgm:t>
        <a:bodyPr/>
        <a:lstStyle/>
        <a:p>
          <a:endParaRPr lang="en-US"/>
        </a:p>
      </dgm:t>
    </dgm:pt>
    <dgm:pt modelId="{690EAEEC-C779-45E3-AB89-C344F558A1B3}">
      <dgm:prSet phldrT="[Text]"/>
      <dgm:spPr/>
      <dgm:t>
        <a:bodyPr/>
        <a:lstStyle/>
        <a:p>
          <a:r>
            <a:rPr lang="en-US" dirty="0" smtClean="0">
              <a:effectLst>
                <a:outerShdw blurRad="38100" dist="38100" dir="2700000" algn="tl">
                  <a:srgbClr val="000000">
                    <a:alpha val="43137"/>
                  </a:srgbClr>
                </a:outerShdw>
              </a:effectLst>
            </a:rPr>
            <a:t>Appropriation Bill</a:t>
          </a:r>
          <a:endParaRPr lang="en-US" dirty="0">
            <a:effectLst>
              <a:outerShdw blurRad="38100" dist="38100" dir="2700000" algn="tl">
                <a:srgbClr val="000000">
                  <a:alpha val="43137"/>
                </a:srgbClr>
              </a:outerShdw>
            </a:effectLst>
          </a:endParaRPr>
        </a:p>
      </dgm:t>
    </dgm:pt>
    <dgm:pt modelId="{26D17B6E-1B0F-4178-BE03-F75961A33349}" type="parTrans" cxnId="{4B963080-126D-4B8C-93FE-1F7417553015}">
      <dgm:prSet/>
      <dgm:spPr/>
      <dgm:t>
        <a:bodyPr/>
        <a:lstStyle/>
        <a:p>
          <a:endParaRPr lang="en-US"/>
        </a:p>
      </dgm:t>
    </dgm:pt>
    <dgm:pt modelId="{969C060C-C9DE-4752-9871-6F50456252E0}" type="sibTrans" cxnId="{4B963080-126D-4B8C-93FE-1F7417553015}">
      <dgm:prSet/>
      <dgm:spPr/>
      <dgm:t>
        <a:bodyPr/>
        <a:lstStyle/>
        <a:p>
          <a:endParaRPr lang="en-US"/>
        </a:p>
      </dgm:t>
    </dgm:pt>
    <dgm:pt modelId="{4947DD79-FE88-4866-B8D5-0AF937B87F9F}">
      <dgm:prSet phldrT="[Text]"/>
      <dgm:spPr/>
      <dgm:t>
        <a:bodyPr/>
        <a:lstStyle/>
        <a:p>
          <a:r>
            <a:rPr lang="en-US" dirty="0" smtClean="0">
              <a:effectLst>
                <a:outerShdw blurRad="38100" dist="38100" dir="2700000" algn="tl">
                  <a:srgbClr val="000000">
                    <a:alpha val="43137"/>
                  </a:srgbClr>
                </a:outerShdw>
              </a:effectLst>
            </a:rPr>
            <a:t>To collect taxes</a:t>
          </a:r>
          <a:endParaRPr lang="en-US" dirty="0">
            <a:effectLst>
              <a:outerShdw blurRad="38100" dist="38100" dir="2700000" algn="tl">
                <a:srgbClr val="000000">
                  <a:alpha val="43137"/>
                </a:srgbClr>
              </a:outerShdw>
            </a:effectLst>
          </a:endParaRPr>
        </a:p>
      </dgm:t>
    </dgm:pt>
    <dgm:pt modelId="{6E6AF2E0-2105-4086-B155-7CE3E7F8090E}" type="parTrans" cxnId="{82FFFB33-3581-4719-95CB-CB32A6F81BCD}">
      <dgm:prSet/>
      <dgm:spPr/>
      <dgm:t>
        <a:bodyPr/>
        <a:lstStyle/>
        <a:p>
          <a:endParaRPr lang="en-US"/>
        </a:p>
      </dgm:t>
    </dgm:pt>
    <dgm:pt modelId="{22A3B61D-81DF-409E-B25B-94B80C74DD9A}" type="sibTrans" cxnId="{82FFFB33-3581-4719-95CB-CB32A6F81BCD}">
      <dgm:prSet/>
      <dgm:spPr/>
      <dgm:t>
        <a:bodyPr/>
        <a:lstStyle/>
        <a:p>
          <a:endParaRPr lang="en-US"/>
        </a:p>
      </dgm:t>
    </dgm:pt>
    <dgm:pt modelId="{B1D51CA8-CCFF-4BDA-AD1A-244BFA4F195E}">
      <dgm:prSet phldrT="[Text]"/>
      <dgm:spPr/>
      <dgm:t>
        <a:bodyPr/>
        <a:lstStyle/>
        <a:p>
          <a:r>
            <a:rPr lang="en-US" dirty="0" smtClean="0">
              <a:effectLst>
                <a:outerShdw blurRad="38100" dist="38100" dir="2700000" algn="tl">
                  <a:srgbClr val="000000">
                    <a:alpha val="43137"/>
                  </a:srgbClr>
                </a:outerShdw>
              </a:effectLst>
            </a:rPr>
            <a:t>To spend money from CFI</a:t>
          </a:r>
          <a:endParaRPr lang="en-US" dirty="0">
            <a:effectLst>
              <a:outerShdw blurRad="38100" dist="38100" dir="2700000" algn="tl">
                <a:srgbClr val="000000">
                  <a:alpha val="43137"/>
                </a:srgbClr>
              </a:outerShdw>
            </a:effectLst>
          </a:endParaRPr>
        </a:p>
      </dgm:t>
    </dgm:pt>
    <dgm:pt modelId="{E1F21049-27E5-4AEA-A662-83C47EBDA090}" type="parTrans" cxnId="{5AC25D8F-F4A0-42D3-A541-59A5D9844795}">
      <dgm:prSet/>
      <dgm:spPr/>
      <dgm:t>
        <a:bodyPr/>
        <a:lstStyle/>
        <a:p>
          <a:endParaRPr lang="en-US"/>
        </a:p>
      </dgm:t>
    </dgm:pt>
    <dgm:pt modelId="{27FCDD4E-4C93-40F4-BF27-5AB4FCD1D47C}" type="sibTrans" cxnId="{5AC25D8F-F4A0-42D3-A541-59A5D9844795}">
      <dgm:prSet/>
      <dgm:spPr/>
      <dgm:t>
        <a:bodyPr/>
        <a:lstStyle/>
        <a:p>
          <a:endParaRPr lang="en-US"/>
        </a:p>
      </dgm:t>
    </dgm:pt>
    <dgm:pt modelId="{34DBA2A5-69C6-45E4-AB34-870042D5C339}" type="pres">
      <dgm:prSet presAssocID="{6926B67E-B64A-4EF9-9D1E-38B23AA76D26}" presName="Name0" presStyleCnt="0">
        <dgm:presLayoutVars>
          <dgm:dir/>
          <dgm:resizeHandles val="exact"/>
        </dgm:presLayoutVars>
      </dgm:prSet>
      <dgm:spPr/>
      <dgm:t>
        <a:bodyPr/>
        <a:lstStyle/>
        <a:p>
          <a:endParaRPr lang="en-US"/>
        </a:p>
      </dgm:t>
    </dgm:pt>
    <dgm:pt modelId="{E28BD7D2-1042-4D4B-8873-D3EE02AE8F8C}" type="pres">
      <dgm:prSet presAssocID="{6926B67E-B64A-4EF9-9D1E-38B23AA76D26}" presName="bkgdShp" presStyleLbl="alignAccFollowNode1" presStyleIdx="0" presStyleCnt="1"/>
      <dgm:spPr/>
    </dgm:pt>
    <dgm:pt modelId="{770811FA-F6F2-48FA-A6A3-F2378FDAD561}" type="pres">
      <dgm:prSet presAssocID="{6926B67E-B64A-4EF9-9D1E-38B23AA76D26}" presName="linComp" presStyleCnt="0"/>
      <dgm:spPr/>
    </dgm:pt>
    <dgm:pt modelId="{90A55731-BD86-4991-8504-E68BB64AA2C7}" type="pres">
      <dgm:prSet presAssocID="{7C715FE3-E3F7-4C6D-A998-689D98F01249}" presName="compNode" presStyleCnt="0"/>
      <dgm:spPr/>
    </dgm:pt>
    <dgm:pt modelId="{5BA78D1D-B025-4132-9CA7-0BB811C19698}" type="pres">
      <dgm:prSet presAssocID="{7C715FE3-E3F7-4C6D-A998-689D98F01249}" presName="node" presStyleLbl="node1" presStyleIdx="0" presStyleCnt="3">
        <dgm:presLayoutVars>
          <dgm:bulletEnabled val="1"/>
        </dgm:presLayoutVars>
      </dgm:prSet>
      <dgm:spPr/>
      <dgm:t>
        <a:bodyPr/>
        <a:lstStyle/>
        <a:p>
          <a:endParaRPr lang="en-US"/>
        </a:p>
      </dgm:t>
    </dgm:pt>
    <dgm:pt modelId="{03B460BC-E277-42E8-B145-96B950A2B70A}" type="pres">
      <dgm:prSet presAssocID="{7C715FE3-E3F7-4C6D-A998-689D98F01249}" presName="invisiNode" presStyleLbl="node1" presStyleIdx="0" presStyleCnt="3"/>
      <dgm:spPr/>
    </dgm:pt>
    <dgm:pt modelId="{55390D03-AC18-4998-96F2-706341ECE8D4}" type="pres">
      <dgm:prSet presAssocID="{7C715FE3-E3F7-4C6D-A998-689D98F01249}" presName="imagNode" presStyleLbl="fgImgPlace1" presStyleIdx="0" presStyleCnt="3" custScaleX="51027"/>
      <dgm:spPr>
        <a:blipFill rotWithShape="1">
          <a:blip xmlns:r="http://schemas.openxmlformats.org/officeDocument/2006/relationships" r:embed="rId1"/>
          <a:stretch>
            <a:fillRect/>
          </a:stretch>
        </a:blipFill>
      </dgm:spPr>
    </dgm:pt>
    <dgm:pt modelId="{F238019F-38E7-4785-BBED-12469EB26B72}" type="pres">
      <dgm:prSet presAssocID="{6542C485-4D4A-4C45-BB22-FDD7D8DD9156}" presName="sibTrans" presStyleLbl="sibTrans2D1" presStyleIdx="0" presStyleCnt="0"/>
      <dgm:spPr/>
      <dgm:t>
        <a:bodyPr/>
        <a:lstStyle/>
        <a:p>
          <a:endParaRPr lang="en-US"/>
        </a:p>
      </dgm:t>
    </dgm:pt>
    <dgm:pt modelId="{A3CB19EE-FF57-44A7-90DB-76E21232D385}" type="pres">
      <dgm:prSet presAssocID="{FEB26C1D-D63B-4146-9369-AF30A02ACBCF}" presName="compNode" presStyleCnt="0"/>
      <dgm:spPr/>
    </dgm:pt>
    <dgm:pt modelId="{3FD1487D-29CC-4463-937C-7B7AFD723CE3}" type="pres">
      <dgm:prSet presAssocID="{FEB26C1D-D63B-4146-9369-AF30A02ACBCF}" presName="node" presStyleLbl="node1" presStyleIdx="1" presStyleCnt="3">
        <dgm:presLayoutVars>
          <dgm:bulletEnabled val="1"/>
        </dgm:presLayoutVars>
      </dgm:prSet>
      <dgm:spPr/>
      <dgm:t>
        <a:bodyPr/>
        <a:lstStyle/>
        <a:p>
          <a:endParaRPr lang="en-US"/>
        </a:p>
      </dgm:t>
    </dgm:pt>
    <dgm:pt modelId="{CA0D9781-E5CC-4CBA-BB4A-27B5F30CC1D4}" type="pres">
      <dgm:prSet presAssocID="{FEB26C1D-D63B-4146-9369-AF30A02ACBCF}" presName="invisiNode" presStyleLbl="node1" presStyleIdx="1" presStyleCnt="3"/>
      <dgm:spPr/>
    </dgm:pt>
    <dgm:pt modelId="{5B59BCD6-21AF-4B8F-9B9F-722E3F5DC738}" type="pres">
      <dgm:prSet presAssocID="{FEB26C1D-D63B-4146-9369-AF30A02ACBCF}" presName="imagNode" presStyleLbl="fgImgPlace1" presStyleIdx="1" presStyleCnt="3" custScaleX="55646"/>
      <dgm:spPr>
        <a:blipFill rotWithShape="1">
          <a:blip xmlns:r="http://schemas.openxmlformats.org/officeDocument/2006/relationships" r:embed="rId2"/>
          <a:stretch>
            <a:fillRect/>
          </a:stretch>
        </a:blipFill>
      </dgm:spPr>
    </dgm:pt>
    <dgm:pt modelId="{3373776F-D82E-4E4E-AE92-AB856557B853}" type="pres">
      <dgm:prSet presAssocID="{124BCCF7-DBE7-4B89-A1EE-9E1489F96667}" presName="sibTrans" presStyleLbl="sibTrans2D1" presStyleIdx="0" presStyleCnt="0"/>
      <dgm:spPr/>
      <dgm:t>
        <a:bodyPr/>
        <a:lstStyle/>
        <a:p>
          <a:endParaRPr lang="en-US"/>
        </a:p>
      </dgm:t>
    </dgm:pt>
    <dgm:pt modelId="{5FFEB8AE-37E7-461D-9594-ECF1C9C496E1}" type="pres">
      <dgm:prSet presAssocID="{5FCA4E60-8C6A-40E8-A3C8-65F22464E9AE}" presName="compNode" presStyleCnt="0"/>
      <dgm:spPr/>
    </dgm:pt>
    <dgm:pt modelId="{84F90726-EE2C-4195-908C-4F14853E6C4C}" type="pres">
      <dgm:prSet presAssocID="{5FCA4E60-8C6A-40E8-A3C8-65F22464E9AE}" presName="node" presStyleLbl="node1" presStyleIdx="2" presStyleCnt="3">
        <dgm:presLayoutVars>
          <dgm:bulletEnabled val="1"/>
        </dgm:presLayoutVars>
      </dgm:prSet>
      <dgm:spPr/>
      <dgm:t>
        <a:bodyPr/>
        <a:lstStyle/>
        <a:p>
          <a:endParaRPr lang="en-US"/>
        </a:p>
      </dgm:t>
    </dgm:pt>
    <dgm:pt modelId="{CC9434EB-D37A-46AC-A31D-E3CAA0E6100B}" type="pres">
      <dgm:prSet presAssocID="{5FCA4E60-8C6A-40E8-A3C8-65F22464E9AE}" presName="invisiNode" presStyleLbl="node1" presStyleIdx="2" presStyleCnt="3"/>
      <dgm:spPr/>
    </dgm:pt>
    <dgm:pt modelId="{0DB37ABF-1F1D-4CC3-92F8-3622A7650254}" type="pres">
      <dgm:prSet presAssocID="{5FCA4E60-8C6A-40E8-A3C8-65F22464E9AE}" presName="imagNode" presStyleLbl="fgImgPlace1" presStyleIdx="2" presStyleCnt="3" custScaleX="57472"/>
      <dgm:spPr>
        <a:blipFill rotWithShape="1">
          <a:blip xmlns:r="http://schemas.openxmlformats.org/officeDocument/2006/relationships" r:embed="rId3"/>
          <a:stretch>
            <a:fillRect/>
          </a:stretch>
        </a:blipFill>
      </dgm:spPr>
    </dgm:pt>
  </dgm:ptLst>
  <dgm:cxnLst>
    <dgm:cxn modelId="{80C94AEF-8BA2-41FA-BA2C-D45BAF6910B7}" type="presOf" srcId="{7C715FE3-E3F7-4C6D-A998-689D98F01249}" destId="{5BA78D1D-B025-4132-9CA7-0BB811C19698}" srcOrd="0" destOrd="0" presId="urn:microsoft.com/office/officeart/2005/8/layout/pList2"/>
    <dgm:cxn modelId="{F1ECF334-AB8A-44C1-B950-45CABE991DC6}" srcId="{FEB26C1D-D63B-4146-9369-AF30A02ACBCF}" destId="{648E0C5D-A7C9-4614-8176-5AF1DBA874E2}" srcOrd="0" destOrd="0" parTransId="{020C486B-A65E-4BD1-8585-0CA15AD9637B}" sibTransId="{E658BE46-0310-4CAA-A9BD-A58D1C4460DF}"/>
    <dgm:cxn modelId="{82FFFB33-3581-4719-95CB-CB32A6F81BCD}" srcId="{FEB26C1D-D63B-4146-9369-AF30A02ACBCF}" destId="{4947DD79-FE88-4866-B8D5-0AF937B87F9F}" srcOrd="1" destOrd="0" parTransId="{6E6AF2E0-2105-4086-B155-7CE3E7F8090E}" sibTransId="{22A3B61D-81DF-409E-B25B-94B80C74DD9A}"/>
    <dgm:cxn modelId="{1AC6FCE6-BDED-4D7F-A6CE-E96C63D66302}" type="presOf" srcId="{3C7685F8-6627-4955-8212-8A986FCB6114}" destId="{5BA78D1D-B025-4132-9CA7-0BB811C19698}" srcOrd="0" destOrd="1" presId="urn:microsoft.com/office/officeart/2005/8/layout/pList2"/>
    <dgm:cxn modelId="{5AC25D8F-F4A0-42D3-A541-59A5D9844795}" srcId="{5FCA4E60-8C6A-40E8-A3C8-65F22464E9AE}" destId="{B1D51CA8-CCFF-4BDA-AD1A-244BFA4F195E}" srcOrd="1" destOrd="0" parTransId="{E1F21049-27E5-4AEA-A662-83C47EBDA090}" sibTransId="{27FCDD4E-4C93-40F4-BF27-5AB4FCD1D47C}"/>
    <dgm:cxn modelId="{C5A720AA-AEC9-44B2-A3E3-B89854D417BD}" srcId="{6926B67E-B64A-4EF9-9D1E-38B23AA76D26}" destId="{FEB26C1D-D63B-4146-9369-AF30A02ACBCF}" srcOrd="1" destOrd="0" parTransId="{A7172E5F-9FAA-4A36-B1B0-17D334808571}" sibTransId="{124BCCF7-DBE7-4B89-A1EE-9E1489F96667}"/>
    <dgm:cxn modelId="{C54432AD-B1F6-409C-BA14-4B3CCC48D425}" srcId="{6926B67E-B64A-4EF9-9D1E-38B23AA76D26}" destId="{7C715FE3-E3F7-4C6D-A998-689D98F01249}" srcOrd="0" destOrd="0" parTransId="{3EF191C4-6B89-49E7-B1E5-39C376A72406}" sibTransId="{6542C485-4D4A-4C45-BB22-FDD7D8DD9156}"/>
    <dgm:cxn modelId="{685AE3D4-D72E-4D6C-970D-9679D82EB9B8}" type="presOf" srcId="{124BCCF7-DBE7-4B89-A1EE-9E1489F96667}" destId="{3373776F-D82E-4E4E-AE92-AB856557B853}" srcOrd="0" destOrd="0" presId="urn:microsoft.com/office/officeart/2005/8/layout/pList2"/>
    <dgm:cxn modelId="{1CEDD496-D832-4D27-9B84-8C75E2394AA7}" type="presOf" srcId="{6926B67E-B64A-4EF9-9D1E-38B23AA76D26}" destId="{34DBA2A5-69C6-45E4-AB34-870042D5C339}" srcOrd="0" destOrd="0" presId="urn:microsoft.com/office/officeart/2005/8/layout/pList2"/>
    <dgm:cxn modelId="{09D1C9DE-58A0-476C-9727-F3EDBE5639C2}" type="presOf" srcId="{6542C485-4D4A-4C45-BB22-FDD7D8DD9156}" destId="{F238019F-38E7-4785-BBED-12469EB26B72}" srcOrd="0" destOrd="0" presId="urn:microsoft.com/office/officeart/2005/8/layout/pList2"/>
    <dgm:cxn modelId="{EE81E542-1F8D-48D9-BE71-BD5D8D989E16}" type="presOf" srcId="{4947DD79-FE88-4866-B8D5-0AF937B87F9F}" destId="{3FD1487D-29CC-4463-937C-7B7AFD723CE3}" srcOrd="0" destOrd="2" presId="urn:microsoft.com/office/officeart/2005/8/layout/pList2"/>
    <dgm:cxn modelId="{0B55276F-DE55-4B7C-B0E8-AF127DE18864}" type="presOf" srcId="{5FCA4E60-8C6A-40E8-A3C8-65F22464E9AE}" destId="{84F90726-EE2C-4195-908C-4F14853E6C4C}" srcOrd="0" destOrd="0" presId="urn:microsoft.com/office/officeart/2005/8/layout/pList2"/>
    <dgm:cxn modelId="{4B963080-126D-4B8C-93FE-1F7417553015}" srcId="{5FCA4E60-8C6A-40E8-A3C8-65F22464E9AE}" destId="{690EAEEC-C779-45E3-AB89-C344F558A1B3}" srcOrd="0" destOrd="0" parTransId="{26D17B6E-1B0F-4178-BE03-F75961A33349}" sibTransId="{969C060C-C9DE-4752-9871-6F50456252E0}"/>
    <dgm:cxn modelId="{56695B35-EB54-4A25-A6FE-E9BFB5946E16}" type="presOf" srcId="{690EAEEC-C779-45E3-AB89-C344F558A1B3}" destId="{84F90726-EE2C-4195-908C-4F14853E6C4C}" srcOrd="0" destOrd="1" presId="urn:microsoft.com/office/officeart/2005/8/layout/pList2"/>
    <dgm:cxn modelId="{F924DCAD-11C1-49A1-AAC6-11F7B108F29D}" type="presOf" srcId="{648E0C5D-A7C9-4614-8176-5AF1DBA874E2}" destId="{3FD1487D-29CC-4463-937C-7B7AFD723CE3}" srcOrd="0" destOrd="1" presId="urn:microsoft.com/office/officeart/2005/8/layout/pList2"/>
    <dgm:cxn modelId="{D487C3CD-D9B4-4CEE-B96B-C13CF7273686}" srcId="{7C715FE3-E3F7-4C6D-A998-689D98F01249}" destId="{3C7685F8-6627-4955-8212-8A986FCB6114}" srcOrd="0" destOrd="0" parTransId="{B53D3887-B821-45DB-8245-C964FD54F468}" sibTransId="{A574B757-2B9E-4353-A811-39269C9E6C9E}"/>
    <dgm:cxn modelId="{12B36A13-0CF2-4FF0-B00D-60A9D2D5066E}" type="presOf" srcId="{FEB26C1D-D63B-4146-9369-AF30A02ACBCF}" destId="{3FD1487D-29CC-4463-937C-7B7AFD723CE3}" srcOrd="0" destOrd="0" presId="urn:microsoft.com/office/officeart/2005/8/layout/pList2"/>
    <dgm:cxn modelId="{C847CAFF-0AF8-4C63-A9F9-7EB4980F4871}" srcId="{6926B67E-B64A-4EF9-9D1E-38B23AA76D26}" destId="{5FCA4E60-8C6A-40E8-A3C8-65F22464E9AE}" srcOrd="2" destOrd="0" parTransId="{AB29774C-EB0A-433A-A11C-E2187ABC622D}" sibTransId="{F1D2FA97-5497-49CF-9BE7-4F8CFFE43230}"/>
    <dgm:cxn modelId="{7638E004-6877-49E3-81C1-FD68CFC560D7}" type="presOf" srcId="{B1D51CA8-CCFF-4BDA-AD1A-244BFA4F195E}" destId="{84F90726-EE2C-4195-908C-4F14853E6C4C}" srcOrd="0" destOrd="2" presId="urn:microsoft.com/office/officeart/2005/8/layout/pList2"/>
    <dgm:cxn modelId="{36CE91FC-E21B-45BC-B5A1-FBA60483E18B}" type="presParOf" srcId="{34DBA2A5-69C6-45E4-AB34-870042D5C339}" destId="{E28BD7D2-1042-4D4B-8873-D3EE02AE8F8C}" srcOrd="0" destOrd="0" presId="urn:microsoft.com/office/officeart/2005/8/layout/pList2"/>
    <dgm:cxn modelId="{78978382-CEC2-4BC0-A486-2713CCDE609B}" type="presParOf" srcId="{34DBA2A5-69C6-45E4-AB34-870042D5C339}" destId="{770811FA-F6F2-48FA-A6A3-F2378FDAD561}" srcOrd="1" destOrd="0" presId="urn:microsoft.com/office/officeart/2005/8/layout/pList2"/>
    <dgm:cxn modelId="{C733096E-F24A-43F4-9539-A5559F3DF591}" type="presParOf" srcId="{770811FA-F6F2-48FA-A6A3-F2378FDAD561}" destId="{90A55731-BD86-4991-8504-E68BB64AA2C7}" srcOrd="0" destOrd="0" presId="urn:microsoft.com/office/officeart/2005/8/layout/pList2"/>
    <dgm:cxn modelId="{2710C46A-BC18-4D57-A37F-11FA8033D27A}" type="presParOf" srcId="{90A55731-BD86-4991-8504-E68BB64AA2C7}" destId="{5BA78D1D-B025-4132-9CA7-0BB811C19698}" srcOrd="0" destOrd="0" presId="urn:microsoft.com/office/officeart/2005/8/layout/pList2"/>
    <dgm:cxn modelId="{19814065-AECD-4258-A202-350D538ED165}" type="presParOf" srcId="{90A55731-BD86-4991-8504-E68BB64AA2C7}" destId="{03B460BC-E277-42E8-B145-96B950A2B70A}" srcOrd="1" destOrd="0" presId="urn:microsoft.com/office/officeart/2005/8/layout/pList2"/>
    <dgm:cxn modelId="{415AED52-2570-4887-8E94-2773B52E38F8}" type="presParOf" srcId="{90A55731-BD86-4991-8504-E68BB64AA2C7}" destId="{55390D03-AC18-4998-96F2-706341ECE8D4}" srcOrd="2" destOrd="0" presId="urn:microsoft.com/office/officeart/2005/8/layout/pList2"/>
    <dgm:cxn modelId="{4BC70434-E8C4-4713-A506-86BFC8A33D46}" type="presParOf" srcId="{770811FA-F6F2-48FA-A6A3-F2378FDAD561}" destId="{F238019F-38E7-4785-BBED-12469EB26B72}" srcOrd="1" destOrd="0" presId="urn:microsoft.com/office/officeart/2005/8/layout/pList2"/>
    <dgm:cxn modelId="{6D792E8B-EE88-46B9-BBC4-08AA0ACEC0FF}" type="presParOf" srcId="{770811FA-F6F2-48FA-A6A3-F2378FDAD561}" destId="{A3CB19EE-FF57-44A7-90DB-76E21232D385}" srcOrd="2" destOrd="0" presId="urn:microsoft.com/office/officeart/2005/8/layout/pList2"/>
    <dgm:cxn modelId="{DDC5B26A-5FA2-4169-9910-AAC617799D86}" type="presParOf" srcId="{A3CB19EE-FF57-44A7-90DB-76E21232D385}" destId="{3FD1487D-29CC-4463-937C-7B7AFD723CE3}" srcOrd="0" destOrd="0" presId="urn:microsoft.com/office/officeart/2005/8/layout/pList2"/>
    <dgm:cxn modelId="{D359D079-EAD0-4D0D-9B8E-A1107976DF84}" type="presParOf" srcId="{A3CB19EE-FF57-44A7-90DB-76E21232D385}" destId="{CA0D9781-E5CC-4CBA-BB4A-27B5F30CC1D4}" srcOrd="1" destOrd="0" presId="urn:microsoft.com/office/officeart/2005/8/layout/pList2"/>
    <dgm:cxn modelId="{CFFE0B3F-FA62-41F4-A772-02B2F3731425}" type="presParOf" srcId="{A3CB19EE-FF57-44A7-90DB-76E21232D385}" destId="{5B59BCD6-21AF-4B8F-9B9F-722E3F5DC738}" srcOrd="2" destOrd="0" presId="urn:microsoft.com/office/officeart/2005/8/layout/pList2"/>
    <dgm:cxn modelId="{CE92C180-1A5A-47F0-8E67-3ADA96483A3A}" type="presParOf" srcId="{770811FA-F6F2-48FA-A6A3-F2378FDAD561}" destId="{3373776F-D82E-4E4E-AE92-AB856557B853}" srcOrd="3" destOrd="0" presId="urn:microsoft.com/office/officeart/2005/8/layout/pList2"/>
    <dgm:cxn modelId="{EBCA3442-A6E2-4A1D-81B1-4E4272FA14D4}" type="presParOf" srcId="{770811FA-F6F2-48FA-A6A3-F2378FDAD561}" destId="{5FFEB8AE-37E7-461D-9594-ECF1C9C496E1}" srcOrd="4" destOrd="0" presId="urn:microsoft.com/office/officeart/2005/8/layout/pList2"/>
    <dgm:cxn modelId="{789645C2-BA06-4BD0-9E6B-FC83BA6318D0}" type="presParOf" srcId="{5FFEB8AE-37E7-461D-9594-ECF1C9C496E1}" destId="{84F90726-EE2C-4195-908C-4F14853E6C4C}" srcOrd="0" destOrd="0" presId="urn:microsoft.com/office/officeart/2005/8/layout/pList2"/>
    <dgm:cxn modelId="{E0C225B2-66DB-47A8-9F9B-21721197C072}" type="presParOf" srcId="{5FFEB8AE-37E7-461D-9594-ECF1C9C496E1}" destId="{CC9434EB-D37A-46AC-A31D-E3CAA0E6100B}" srcOrd="1" destOrd="0" presId="urn:microsoft.com/office/officeart/2005/8/layout/pList2"/>
    <dgm:cxn modelId="{3C244842-1853-4157-B8D5-DF6C44A87A4B}" type="presParOf" srcId="{5FFEB8AE-37E7-461D-9594-ECF1C9C496E1}" destId="{0DB37ABF-1F1D-4CC3-92F8-3622A7650254}" srcOrd="2" destOrd="0" presId="urn:microsoft.com/office/officeart/2005/8/layout/p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008B83-C808-4F63-B7A8-CC8644CCF06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28EDDB5-85E3-4DAB-9258-7C070D7E4A01}">
      <dgm:prSet phldrT="[Text]" custT="1"/>
      <dgm:spPr/>
      <dgm:t>
        <a:bodyPr/>
        <a:lstStyle/>
        <a:p>
          <a:r>
            <a:rPr lang="en-US" sz="7200" dirty="0" err="1"/>
            <a:t>fin.min</a:t>
          </a:r>
          <a:endParaRPr lang="en-US" sz="7200" dirty="0"/>
        </a:p>
      </dgm:t>
    </dgm:pt>
    <dgm:pt modelId="{4D0EBE9B-666A-4043-A258-CB3D4485978E}" type="parTrans" cxnId="{70508E7F-9E9E-4654-9FBE-4BC4B121F998}">
      <dgm:prSet/>
      <dgm:spPr/>
      <dgm:t>
        <a:bodyPr/>
        <a:lstStyle/>
        <a:p>
          <a:endParaRPr lang="en-US"/>
        </a:p>
      </dgm:t>
    </dgm:pt>
    <dgm:pt modelId="{F6818BD9-D71A-4896-9051-06BF78CBD205}" type="sibTrans" cxnId="{70508E7F-9E9E-4654-9FBE-4BC4B121F998}">
      <dgm:prSet/>
      <dgm:spPr/>
      <dgm:t>
        <a:bodyPr/>
        <a:lstStyle/>
        <a:p>
          <a:endParaRPr lang="en-US"/>
        </a:p>
      </dgm:t>
    </dgm:pt>
    <dgm:pt modelId="{E073F97D-ADC6-4CAB-9057-6B3249843D98}">
      <dgm:prSet phldrT="[Text]" custT="1"/>
      <dgm:spPr/>
      <dgm:t>
        <a:bodyPr/>
        <a:lstStyle/>
        <a:p>
          <a:r>
            <a:rPr lang="en-US" sz="2800" dirty="0"/>
            <a:t>Economic Affairs</a:t>
          </a:r>
        </a:p>
      </dgm:t>
    </dgm:pt>
    <dgm:pt modelId="{39A30CCF-2C5F-4E05-B19B-0BF0C8F6257A}" type="parTrans" cxnId="{6694063B-6E83-4F94-B7CE-AF4D22C91848}">
      <dgm:prSet/>
      <dgm:spPr/>
      <dgm:t>
        <a:bodyPr/>
        <a:lstStyle/>
        <a:p>
          <a:endParaRPr lang="en-US"/>
        </a:p>
      </dgm:t>
    </dgm:pt>
    <dgm:pt modelId="{6FD3017B-1181-4607-A016-0EB9623B86C3}" type="sibTrans" cxnId="{6694063B-6E83-4F94-B7CE-AF4D22C91848}">
      <dgm:prSet/>
      <dgm:spPr/>
      <dgm:t>
        <a:bodyPr/>
        <a:lstStyle/>
        <a:p>
          <a:endParaRPr lang="en-US"/>
        </a:p>
      </dgm:t>
    </dgm:pt>
    <dgm:pt modelId="{16AAFB84-92F7-415E-B412-3E17BCC193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2800" dirty="0"/>
            <a:t>Expenditure</a:t>
          </a:r>
        </a:p>
      </dgm:t>
    </dgm:pt>
    <dgm:pt modelId="{2E500724-DB8B-44A4-848B-13AC7AD24225}" type="parTrans" cxnId="{5FBE3C66-C476-402B-BDE1-EF4C3B7C8908}">
      <dgm:prSet/>
      <dgm:spPr/>
      <dgm:t>
        <a:bodyPr/>
        <a:lstStyle/>
        <a:p>
          <a:endParaRPr lang="en-US"/>
        </a:p>
      </dgm:t>
    </dgm:pt>
    <dgm:pt modelId="{30CA40AF-6635-4AFA-A145-D749C25AAB0E}" type="sibTrans" cxnId="{5FBE3C66-C476-402B-BDE1-EF4C3B7C8908}">
      <dgm:prSet/>
      <dgm:spPr/>
      <dgm:t>
        <a:bodyPr/>
        <a:lstStyle/>
        <a:p>
          <a:endParaRPr lang="en-US"/>
        </a:p>
      </dgm:t>
    </dgm:pt>
    <dgm:pt modelId="{F6C299F1-D622-4028-8F9C-3F29DDFCECAC}">
      <dgm:prSet phldrT="[Text]" custT="1"/>
      <dgm:spPr/>
      <dgm:t>
        <a:bodyPr/>
        <a:lstStyle/>
        <a:p>
          <a:r>
            <a:rPr lang="en-US" sz="2800" dirty="0" smtClean="0"/>
            <a:t>Revenue [CBDT, CBEC]</a:t>
          </a:r>
          <a:endParaRPr lang="en-US" sz="2800" dirty="0"/>
        </a:p>
      </dgm:t>
    </dgm:pt>
    <dgm:pt modelId="{B7B9E249-8E59-4EEB-9F1F-B975F2804BB0}" type="parTrans" cxnId="{3FB01C2A-7A92-462C-A970-2F97D4C77B3B}">
      <dgm:prSet/>
      <dgm:spPr/>
      <dgm:t>
        <a:bodyPr/>
        <a:lstStyle/>
        <a:p>
          <a:endParaRPr lang="en-US"/>
        </a:p>
      </dgm:t>
    </dgm:pt>
    <dgm:pt modelId="{C13DF563-1F5D-4DE9-93B7-5C85483968A1}" type="sibTrans" cxnId="{3FB01C2A-7A92-462C-A970-2F97D4C77B3B}">
      <dgm:prSet/>
      <dgm:spPr/>
      <dgm:t>
        <a:bodyPr/>
        <a:lstStyle/>
        <a:p>
          <a:endParaRPr lang="en-US"/>
        </a:p>
      </dgm:t>
    </dgm:pt>
    <dgm:pt modelId="{D0D5B93E-970C-42D6-91FB-48BE3D199C09}">
      <dgm:prSet phldrT="[Text]" custT="1"/>
      <dgm:spPr/>
      <dgm:t>
        <a:bodyPr/>
        <a:lstStyle/>
        <a:p>
          <a:r>
            <a:rPr lang="en-US" sz="2800" dirty="0"/>
            <a:t>Financial </a:t>
          </a:r>
          <a:r>
            <a:rPr lang="en-US" sz="2800" dirty="0" smtClean="0"/>
            <a:t>services [JDY, JJ..]</a:t>
          </a:r>
          <a:endParaRPr lang="en-US" sz="2800" dirty="0"/>
        </a:p>
      </dgm:t>
    </dgm:pt>
    <dgm:pt modelId="{BEB7ABB3-D7D4-48CD-83AB-84C66B3B860F}" type="parTrans" cxnId="{07D2B0FB-CA96-4D56-9DD8-797E62BD7C28}">
      <dgm:prSet/>
      <dgm:spPr/>
      <dgm:t>
        <a:bodyPr/>
        <a:lstStyle/>
        <a:p>
          <a:endParaRPr lang="en-US"/>
        </a:p>
      </dgm:t>
    </dgm:pt>
    <dgm:pt modelId="{A310E4A4-D62E-43F0-9D8E-7C1541A110B6}" type="sibTrans" cxnId="{07D2B0FB-CA96-4D56-9DD8-797E62BD7C28}">
      <dgm:prSet/>
      <dgm:spPr/>
      <dgm:t>
        <a:bodyPr/>
        <a:lstStyle/>
        <a:p>
          <a:endParaRPr lang="en-US"/>
        </a:p>
      </dgm:t>
    </dgm:pt>
    <dgm:pt modelId="{2B2A9315-951A-4671-8E49-F7D02EC171C1}">
      <dgm:prSet phldrT="[Text]" custT="1"/>
      <dgm:spPr/>
      <dgm:t>
        <a:bodyPr/>
        <a:lstStyle/>
        <a:p>
          <a:r>
            <a:rPr lang="en-US" sz="2800" strike="sngStrike" dirty="0"/>
            <a:t>Disinvestment </a:t>
          </a:r>
          <a:r>
            <a:rPr lang="en-US" sz="2800" strike="noStrike" dirty="0"/>
            <a:t>Investment &amp;</a:t>
          </a:r>
          <a:r>
            <a:rPr lang="en-US" sz="2800" strike="sngStrike" dirty="0"/>
            <a:t> </a:t>
          </a:r>
          <a:r>
            <a:rPr lang="en-US" sz="2800" dirty="0"/>
            <a:t>Public Asset  Management </a:t>
          </a:r>
        </a:p>
      </dgm:t>
    </dgm:pt>
    <dgm:pt modelId="{5E00BFA2-409E-4D78-8B75-2F78AAA1724B}" type="parTrans" cxnId="{53773A31-EF0D-4A53-8AEE-44C6B489AE8A}">
      <dgm:prSet/>
      <dgm:spPr/>
      <dgm:t>
        <a:bodyPr/>
        <a:lstStyle/>
        <a:p>
          <a:endParaRPr lang="en-US"/>
        </a:p>
      </dgm:t>
    </dgm:pt>
    <dgm:pt modelId="{8A18C914-6C40-492A-8531-DCA094C927F8}" type="sibTrans" cxnId="{53773A31-EF0D-4A53-8AEE-44C6B489AE8A}">
      <dgm:prSet/>
      <dgm:spPr/>
      <dgm:t>
        <a:bodyPr/>
        <a:lstStyle/>
        <a:p>
          <a:endParaRPr lang="en-US"/>
        </a:p>
      </dgm:t>
    </dgm:pt>
    <dgm:pt modelId="{27659265-5938-48CC-9CB0-D3F1897A251F}" type="pres">
      <dgm:prSet presAssocID="{58008B83-C808-4F63-B7A8-CC8644CCF060}" presName="Name0" presStyleCnt="0">
        <dgm:presLayoutVars>
          <dgm:chPref val="1"/>
          <dgm:dir/>
          <dgm:animOne val="branch"/>
          <dgm:animLvl val="lvl"/>
          <dgm:resizeHandles val="exact"/>
        </dgm:presLayoutVars>
      </dgm:prSet>
      <dgm:spPr/>
      <dgm:t>
        <a:bodyPr/>
        <a:lstStyle/>
        <a:p>
          <a:endParaRPr lang="en-US"/>
        </a:p>
      </dgm:t>
    </dgm:pt>
    <dgm:pt modelId="{44966DF3-192E-48A4-8C76-BF39F1E9C3FD}" type="pres">
      <dgm:prSet presAssocID="{028EDDB5-85E3-4DAB-9258-7C070D7E4A01}" presName="root1" presStyleCnt="0"/>
      <dgm:spPr/>
    </dgm:pt>
    <dgm:pt modelId="{AA7FF810-541C-4274-8A9E-20E97E3A4D96}" type="pres">
      <dgm:prSet presAssocID="{028EDDB5-85E3-4DAB-9258-7C070D7E4A01}" presName="LevelOneTextNode" presStyleLbl="node0" presStyleIdx="0" presStyleCnt="1" custScaleX="113018">
        <dgm:presLayoutVars>
          <dgm:chPref val="3"/>
        </dgm:presLayoutVars>
      </dgm:prSet>
      <dgm:spPr/>
      <dgm:t>
        <a:bodyPr/>
        <a:lstStyle/>
        <a:p>
          <a:endParaRPr lang="en-US"/>
        </a:p>
      </dgm:t>
    </dgm:pt>
    <dgm:pt modelId="{9E5960FA-6E90-40CE-8F4D-D56D19A3A07D}" type="pres">
      <dgm:prSet presAssocID="{028EDDB5-85E3-4DAB-9258-7C070D7E4A01}" presName="level2hierChild" presStyleCnt="0"/>
      <dgm:spPr/>
    </dgm:pt>
    <dgm:pt modelId="{34029BC2-BA7E-4869-AE3F-935AE4E67073}" type="pres">
      <dgm:prSet presAssocID="{39A30CCF-2C5F-4E05-B19B-0BF0C8F6257A}" presName="conn2-1" presStyleLbl="parChTrans1D2" presStyleIdx="0" presStyleCnt="5"/>
      <dgm:spPr/>
      <dgm:t>
        <a:bodyPr/>
        <a:lstStyle/>
        <a:p>
          <a:endParaRPr lang="en-US"/>
        </a:p>
      </dgm:t>
    </dgm:pt>
    <dgm:pt modelId="{586A834E-57BD-43C6-8C9D-89B1DD835BFC}" type="pres">
      <dgm:prSet presAssocID="{39A30CCF-2C5F-4E05-B19B-0BF0C8F6257A}" presName="connTx" presStyleLbl="parChTrans1D2" presStyleIdx="0" presStyleCnt="5"/>
      <dgm:spPr/>
      <dgm:t>
        <a:bodyPr/>
        <a:lstStyle/>
        <a:p>
          <a:endParaRPr lang="en-US"/>
        </a:p>
      </dgm:t>
    </dgm:pt>
    <dgm:pt modelId="{C9E1F4FA-100B-4D37-BB7C-E01AE52AEAB5}" type="pres">
      <dgm:prSet presAssocID="{E073F97D-ADC6-4CAB-9057-6B3249843D98}" presName="root2" presStyleCnt="0"/>
      <dgm:spPr/>
    </dgm:pt>
    <dgm:pt modelId="{19D618CA-5A78-460E-BA04-885A0F6E96B0}" type="pres">
      <dgm:prSet presAssocID="{E073F97D-ADC6-4CAB-9057-6B3249843D98}" presName="LevelTwoTextNode" presStyleLbl="node2" presStyleIdx="0" presStyleCnt="5" custScaleX="128808">
        <dgm:presLayoutVars>
          <dgm:chPref val="3"/>
        </dgm:presLayoutVars>
      </dgm:prSet>
      <dgm:spPr/>
      <dgm:t>
        <a:bodyPr/>
        <a:lstStyle/>
        <a:p>
          <a:endParaRPr lang="en-US"/>
        </a:p>
      </dgm:t>
    </dgm:pt>
    <dgm:pt modelId="{FFD9E219-0B26-4BB8-A68F-C1B772A38421}" type="pres">
      <dgm:prSet presAssocID="{E073F97D-ADC6-4CAB-9057-6B3249843D98}" presName="level3hierChild" presStyleCnt="0"/>
      <dgm:spPr/>
    </dgm:pt>
    <dgm:pt modelId="{9F2471FF-CDDD-4DA4-9CF5-4FBFDAC5BF28}" type="pres">
      <dgm:prSet presAssocID="{2E500724-DB8B-44A4-848B-13AC7AD24225}" presName="conn2-1" presStyleLbl="parChTrans1D2" presStyleIdx="1" presStyleCnt="5"/>
      <dgm:spPr/>
      <dgm:t>
        <a:bodyPr/>
        <a:lstStyle/>
        <a:p>
          <a:endParaRPr lang="en-US"/>
        </a:p>
      </dgm:t>
    </dgm:pt>
    <dgm:pt modelId="{A93325CF-D103-43E2-B4BC-23949AD65542}" type="pres">
      <dgm:prSet presAssocID="{2E500724-DB8B-44A4-848B-13AC7AD24225}" presName="connTx" presStyleLbl="parChTrans1D2" presStyleIdx="1" presStyleCnt="5"/>
      <dgm:spPr/>
      <dgm:t>
        <a:bodyPr/>
        <a:lstStyle/>
        <a:p>
          <a:endParaRPr lang="en-US"/>
        </a:p>
      </dgm:t>
    </dgm:pt>
    <dgm:pt modelId="{DA6883C5-10E2-433C-8F9A-D9931E9EB3F0}" type="pres">
      <dgm:prSet presAssocID="{16AAFB84-92F7-415E-B412-3E17BCC193C8}" presName="root2" presStyleCnt="0"/>
      <dgm:spPr/>
    </dgm:pt>
    <dgm:pt modelId="{0C86C9D1-9E8B-4457-BD48-96E8714B0211}" type="pres">
      <dgm:prSet presAssocID="{16AAFB84-92F7-415E-B412-3E17BCC193C8}" presName="LevelTwoTextNode" presStyleLbl="node2" presStyleIdx="1" presStyleCnt="5" custScaleX="128808">
        <dgm:presLayoutVars>
          <dgm:chPref val="3"/>
        </dgm:presLayoutVars>
      </dgm:prSet>
      <dgm:spPr/>
      <dgm:t>
        <a:bodyPr/>
        <a:lstStyle/>
        <a:p>
          <a:endParaRPr lang="en-US"/>
        </a:p>
      </dgm:t>
    </dgm:pt>
    <dgm:pt modelId="{0D10FF27-C766-413B-ACA9-4E36F7B80F91}" type="pres">
      <dgm:prSet presAssocID="{16AAFB84-92F7-415E-B412-3E17BCC193C8}" presName="level3hierChild" presStyleCnt="0"/>
      <dgm:spPr/>
    </dgm:pt>
    <dgm:pt modelId="{D3C3027F-2EC0-4561-8737-43E1744F9611}" type="pres">
      <dgm:prSet presAssocID="{B7B9E249-8E59-4EEB-9F1F-B975F2804BB0}" presName="conn2-1" presStyleLbl="parChTrans1D2" presStyleIdx="2" presStyleCnt="5"/>
      <dgm:spPr/>
      <dgm:t>
        <a:bodyPr/>
        <a:lstStyle/>
        <a:p>
          <a:endParaRPr lang="en-US"/>
        </a:p>
      </dgm:t>
    </dgm:pt>
    <dgm:pt modelId="{BB286E52-1960-454B-AE5C-093F3FD1013D}" type="pres">
      <dgm:prSet presAssocID="{B7B9E249-8E59-4EEB-9F1F-B975F2804BB0}" presName="connTx" presStyleLbl="parChTrans1D2" presStyleIdx="2" presStyleCnt="5"/>
      <dgm:spPr/>
      <dgm:t>
        <a:bodyPr/>
        <a:lstStyle/>
        <a:p>
          <a:endParaRPr lang="en-US"/>
        </a:p>
      </dgm:t>
    </dgm:pt>
    <dgm:pt modelId="{EA2066FA-5840-4077-B48C-D02FC0A620DB}" type="pres">
      <dgm:prSet presAssocID="{F6C299F1-D622-4028-8F9C-3F29DDFCECAC}" presName="root2" presStyleCnt="0"/>
      <dgm:spPr/>
    </dgm:pt>
    <dgm:pt modelId="{7B74A726-25E2-432B-BBDF-1C6313CF547B}" type="pres">
      <dgm:prSet presAssocID="{F6C299F1-D622-4028-8F9C-3F29DDFCECAC}" presName="LevelTwoTextNode" presStyleLbl="node2" presStyleIdx="2" presStyleCnt="5" custScaleX="128808">
        <dgm:presLayoutVars>
          <dgm:chPref val="3"/>
        </dgm:presLayoutVars>
      </dgm:prSet>
      <dgm:spPr/>
      <dgm:t>
        <a:bodyPr/>
        <a:lstStyle/>
        <a:p>
          <a:endParaRPr lang="en-US"/>
        </a:p>
      </dgm:t>
    </dgm:pt>
    <dgm:pt modelId="{AF8127C0-D16B-469B-88C5-E0E8B80425D5}" type="pres">
      <dgm:prSet presAssocID="{F6C299F1-D622-4028-8F9C-3F29DDFCECAC}" presName="level3hierChild" presStyleCnt="0"/>
      <dgm:spPr/>
    </dgm:pt>
    <dgm:pt modelId="{C938F408-6713-4674-A790-B6D16D033998}" type="pres">
      <dgm:prSet presAssocID="{BEB7ABB3-D7D4-48CD-83AB-84C66B3B860F}" presName="conn2-1" presStyleLbl="parChTrans1D2" presStyleIdx="3" presStyleCnt="5"/>
      <dgm:spPr/>
      <dgm:t>
        <a:bodyPr/>
        <a:lstStyle/>
        <a:p>
          <a:endParaRPr lang="en-US"/>
        </a:p>
      </dgm:t>
    </dgm:pt>
    <dgm:pt modelId="{9D528AE2-F5BC-47BF-96FB-9B83D54F4AF0}" type="pres">
      <dgm:prSet presAssocID="{BEB7ABB3-D7D4-48CD-83AB-84C66B3B860F}" presName="connTx" presStyleLbl="parChTrans1D2" presStyleIdx="3" presStyleCnt="5"/>
      <dgm:spPr/>
      <dgm:t>
        <a:bodyPr/>
        <a:lstStyle/>
        <a:p>
          <a:endParaRPr lang="en-US"/>
        </a:p>
      </dgm:t>
    </dgm:pt>
    <dgm:pt modelId="{4A282D79-235D-4D57-AC13-168695C0971A}" type="pres">
      <dgm:prSet presAssocID="{D0D5B93E-970C-42D6-91FB-48BE3D199C09}" presName="root2" presStyleCnt="0"/>
      <dgm:spPr/>
    </dgm:pt>
    <dgm:pt modelId="{FC7ED224-3E4F-4ADA-AE8E-8C1FB35E6678}" type="pres">
      <dgm:prSet presAssocID="{D0D5B93E-970C-42D6-91FB-48BE3D199C09}" presName="LevelTwoTextNode" presStyleLbl="node2" presStyleIdx="3" presStyleCnt="5" custScaleX="128808">
        <dgm:presLayoutVars>
          <dgm:chPref val="3"/>
        </dgm:presLayoutVars>
      </dgm:prSet>
      <dgm:spPr/>
      <dgm:t>
        <a:bodyPr/>
        <a:lstStyle/>
        <a:p>
          <a:endParaRPr lang="en-US"/>
        </a:p>
      </dgm:t>
    </dgm:pt>
    <dgm:pt modelId="{3707D5D6-0E18-4D98-A683-089917176408}" type="pres">
      <dgm:prSet presAssocID="{D0D5B93E-970C-42D6-91FB-48BE3D199C09}" presName="level3hierChild" presStyleCnt="0"/>
      <dgm:spPr/>
    </dgm:pt>
    <dgm:pt modelId="{FC14EA74-525E-4675-93B9-A730491B9FB4}" type="pres">
      <dgm:prSet presAssocID="{5E00BFA2-409E-4D78-8B75-2F78AAA1724B}" presName="conn2-1" presStyleLbl="parChTrans1D2" presStyleIdx="4" presStyleCnt="5"/>
      <dgm:spPr/>
      <dgm:t>
        <a:bodyPr/>
        <a:lstStyle/>
        <a:p>
          <a:endParaRPr lang="en-US"/>
        </a:p>
      </dgm:t>
    </dgm:pt>
    <dgm:pt modelId="{40E81EC5-087B-4822-A70D-6B98E91DDF85}" type="pres">
      <dgm:prSet presAssocID="{5E00BFA2-409E-4D78-8B75-2F78AAA1724B}" presName="connTx" presStyleLbl="parChTrans1D2" presStyleIdx="4" presStyleCnt="5"/>
      <dgm:spPr/>
      <dgm:t>
        <a:bodyPr/>
        <a:lstStyle/>
        <a:p>
          <a:endParaRPr lang="en-US"/>
        </a:p>
      </dgm:t>
    </dgm:pt>
    <dgm:pt modelId="{6C450466-8546-4F2F-A3F9-7D92910F008F}" type="pres">
      <dgm:prSet presAssocID="{2B2A9315-951A-4671-8E49-F7D02EC171C1}" presName="root2" presStyleCnt="0"/>
      <dgm:spPr/>
    </dgm:pt>
    <dgm:pt modelId="{7010CF0E-91DE-452D-A2F3-8E8CC75D75ED}" type="pres">
      <dgm:prSet presAssocID="{2B2A9315-951A-4671-8E49-F7D02EC171C1}" presName="LevelTwoTextNode" presStyleLbl="node2" presStyleIdx="4" presStyleCnt="5" custScaleX="128808">
        <dgm:presLayoutVars>
          <dgm:chPref val="3"/>
        </dgm:presLayoutVars>
      </dgm:prSet>
      <dgm:spPr/>
      <dgm:t>
        <a:bodyPr/>
        <a:lstStyle/>
        <a:p>
          <a:endParaRPr lang="en-US"/>
        </a:p>
      </dgm:t>
    </dgm:pt>
    <dgm:pt modelId="{F4C7FFB6-7B0E-4DAF-8876-8EEFA0284CE8}" type="pres">
      <dgm:prSet presAssocID="{2B2A9315-951A-4671-8E49-F7D02EC171C1}" presName="level3hierChild" presStyleCnt="0"/>
      <dgm:spPr/>
    </dgm:pt>
  </dgm:ptLst>
  <dgm:cxnLst>
    <dgm:cxn modelId="{6694063B-6E83-4F94-B7CE-AF4D22C91848}" srcId="{028EDDB5-85E3-4DAB-9258-7C070D7E4A01}" destId="{E073F97D-ADC6-4CAB-9057-6B3249843D98}" srcOrd="0" destOrd="0" parTransId="{39A30CCF-2C5F-4E05-B19B-0BF0C8F6257A}" sibTransId="{6FD3017B-1181-4607-A016-0EB9623B86C3}"/>
    <dgm:cxn modelId="{188EF978-52E6-481D-BF76-AD22E5B436D7}" type="presOf" srcId="{5E00BFA2-409E-4D78-8B75-2F78AAA1724B}" destId="{40E81EC5-087B-4822-A70D-6B98E91DDF85}" srcOrd="1" destOrd="0" presId="urn:microsoft.com/office/officeart/2008/layout/HorizontalMultiLevelHierarchy"/>
    <dgm:cxn modelId="{97E86F37-93E0-4D4E-8A65-862B7ADBF480}" type="presOf" srcId="{F6C299F1-D622-4028-8F9C-3F29DDFCECAC}" destId="{7B74A726-25E2-432B-BBDF-1C6313CF547B}" srcOrd="0" destOrd="0" presId="urn:microsoft.com/office/officeart/2008/layout/HorizontalMultiLevelHierarchy"/>
    <dgm:cxn modelId="{7E3D8E76-3A3E-4B7C-98D4-E8FC5F8A8C2A}" type="presOf" srcId="{028EDDB5-85E3-4DAB-9258-7C070D7E4A01}" destId="{AA7FF810-541C-4274-8A9E-20E97E3A4D96}" srcOrd="0" destOrd="0" presId="urn:microsoft.com/office/officeart/2008/layout/HorizontalMultiLevelHierarchy"/>
    <dgm:cxn modelId="{64BF19A1-0606-4EF6-ABA6-AC0384498A92}" type="presOf" srcId="{2E500724-DB8B-44A4-848B-13AC7AD24225}" destId="{9F2471FF-CDDD-4DA4-9CF5-4FBFDAC5BF28}" srcOrd="0" destOrd="0" presId="urn:microsoft.com/office/officeart/2008/layout/HorizontalMultiLevelHierarchy"/>
    <dgm:cxn modelId="{8A07C91E-17D3-43C5-B240-4DE64BA2B363}" type="presOf" srcId="{D0D5B93E-970C-42D6-91FB-48BE3D199C09}" destId="{FC7ED224-3E4F-4ADA-AE8E-8C1FB35E6678}" srcOrd="0" destOrd="0" presId="urn:microsoft.com/office/officeart/2008/layout/HorizontalMultiLevelHierarchy"/>
    <dgm:cxn modelId="{84745BF4-7A0F-4A8E-BC4C-D5BDA9066A5C}" type="presOf" srcId="{5E00BFA2-409E-4D78-8B75-2F78AAA1724B}" destId="{FC14EA74-525E-4675-93B9-A730491B9FB4}" srcOrd="0" destOrd="0" presId="urn:microsoft.com/office/officeart/2008/layout/HorizontalMultiLevelHierarchy"/>
    <dgm:cxn modelId="{E4BFC99F-0443-4DBD-813C-3DB04ED16EF1}" type="presOf" srcId="{2E500724-DB8B-44A4-848B-13AC7AD24225}" destId="{A93325CF-D103-43E2-B4BC-23949AD65542}" srcOrd="1" destOrd="0" presId="urn:microsoft.com/office/officeart/2008/layout/HorizontalMultiLevelHierarchy"/>
    <dgm:cxn modelId="{5FBE3C66-C476-402B-BDE1-EF4C3B7C8908}" srcId="{028EDDB5-85E3-4DAB-9258-7C070D7E4A01}" destId="{16AAFB84-92F7-415E-B412-3E17BCC193C8}" srcOrd="1" destOrd="0" parTransId="{2E500724-DB8B-44A4-848B-13AC7AD24225}" sibTransId="{30CA40AF-6635-4AFA-A145-D749C25AAB0E}"/>
    <dgm:cxn modelId="{433A41CE-4657-4646-B2A0-3C904364B8F9}" type="presOf" srcId="{39A30CCF-2C5F-4E05-B19B-0BF0C8F6257A}" destId="{34029BC2-BA7E-4869-AE3F-935AE4E67073}" srcOrd="0" destOrd="0" presId="urn:microsoft.com/office/officeart/2008/layout/HorizontalMultiLevelHierarchy"/>
    <dgm:cxn modelId="{3FB01C2A-7A92-462C-A970-2F97D4C77B3B}" srcId="{028EDDB5-85E3-4DAB-9258-7C070D7E4A01}" destId="{F6C299F1-D622-4028-8F9C-3F29DDFCECAC}" srcOrd="2" destOrd="0" parTransId="{B7B9E249-8E59-4EEB-9F1F-B975F2804BB0}" sibTransId="{C13DF563-1F5D-4DE9-93B7-5C85483968A1}"/>
    <dgm:cxn modelId="{53773A31-EF0D-4A53-8AEE-44C6B489AE8A}" srcId="{028EDDB5-85E3-4DAB-9258-7C070D7E4A01}" destId="{2B2A9315-951A-4671-8E49-F7D02EC171C1}" srcOrd="4" destOrd="0" parTransId="{5E00BFA2-409E-4D78-8B75-2F78AAA1724B}" sibTransId="{8A18C914-6C40-492A-8531-DCA094C927F8}"/>
    <dgm:cxn modelId="{DDF3166C-5A38-4946-8EF3-E35C9D423CD6}" type="presOf" srcId="{58008B83-C808-4F63-B7A8-CC8644CCF060}" destId="{27659265-5938-48CC-9CB0-D3F1897A251F}" srcOrd="0" destOrd="0" presId="urn:microsoft.com/office/officeart/2008/layout/HorizontalMultiLevelHierarchy"/>
    <dgm:cxn modelId="{6717FF07-90B8-404C-A82C-AAB9B6BC5E24}" type="presOf" srcId="{2B2A9315-951A-4671-8E49-F7D02EC171C1}" destId="{7010CF0E-91DE-452D-A2F3-8E8CC75D75ED}" srcOrd="0" destOrd="0" presId="urn:microsoft.com/office/officeart/2008/layout/HorizontalMultiLevelHierarchy"/>
    <dgm:cxn modelId="{70508E7F-9E9E-4654-9FBE-4BC4B121F998}" srcId="{58008B83-C808-4F63-B7A8-CC8644CCF060}" destId="{028EDDB5-85E3-4DAB-9258-7C070D7E4A01}" srcOrd="0" destOrd="0" parTransId="{4D0EBE9B-666A-4043-A258-CB3D4485978E}" sibTransId="{F6818BD9-D71A-4896-9051-06BF78CBD205}"/>
    <dgm:cxn modelId="{76AC0048-CF35-4C67-BECD-44C27E6FA1B2}" type="presOf" srcId="{BEB7ABB3-D7D4-48CD-83AB-84C66B3B860F}" destId="{C938F408-6713-4674-A790-B6D16D033998}" srcOrd="0" destOrd="0" presId="urn:microsoft.com/office/officeart/2008/layout/HorizontalMultiLevelHierarchy"/>
    <dgm:cxn modelId="{07D2B0FB-CA96-4D56-9DD8-797E62BD7C28}" srcId="{028EDDB5-85E3-4DAB-9258-7C070D7E4A01}" destId="{D0D5B93E-970C-42D6-91FB-48BE3D199C09}" srcOrd="3" destOrd="0" parTransId="{BEB7ABB3-D7D4-48CD-83AB-84C66B3B860F}" sibTransId="{A310E4A4-D62E-43F0-9D8E-7C1541A110B6}"/>
    <dgm:cxn modelId="{8E16B9C6-F39F-4609-8BC5-42A4EAB82035}" type="presOf" srcId="{E073F97D-ADC6-4CAB-9057-6B3249843D98}" destId="{19D618CA-5A78-460E-BA04-885A0F6E96B0}" srcOrd="0" destOrd="0" presId="urn:microsoft.com/office/officeart/2008/layout/HorizontalMultiLevelHierarchy"/>
    <dgm:cxn modelId="{26813C42-679F-4A2B-ABAE-10530258F00A}" type="presOf" srcId="{16AAFB84-92F7-415E-B412-3E17BCC193C8}" destId="{0C86C9D1-9E8B-4457-BD48-96E8714B0211}" srcOrd="0" destOrd="0" presId="urn:microsoft.com/office/officeart/2008/layout/HorizontalMultiLevelHierarchy"/>
    <dgm:cxn modelId="{DCCB16E9-06FD-4D87-A3BB-B7291A5074E2}" type="presOf" srcId="{39A30CCF-2C5F-4E05-B19B-0BF0C8F6257A}" destId="{586A834E-57BD-43C6-8C9D-89B1DD835BFC}" srcOrd="1" destOrd="0" presId="urn:microsoft.com/office/officeart/2008/layout/HorizontalMultiLevelHierarchy"/>
    <dgm:cxn modelId="{A43CAE91-1520-4814-ABDE-13107B079E45}" type="presOf" srcId="{B7B9E249-8E59-4EEB-9F1F-B975F2804BB0}" destId="{BB286E52-1960-454B-AE5C-093F3FD1013D}" srcOrd="1" destOrd="0" presId="urn:microsoft.com/office/officeart/2008/layout/HorizontalMultiLevelHierarchy"/>
    <dgm:cxn modelId="{6934F5FF-852A-410B-9BA0-2741455D62C2}" type="presOf" srcId="{BEB7ABB3-D7D4-48CD-83AB-84C66B3B860F}" destId="{9D528AE2-F5BC-47BF-96FB-9B83D54F4AF0}" srcOrd="1" destOrd="0" presId="urn:microsoft.com/office/officeart/2008/layout/HorizontalMultiLevelHierarchy"/>
    <dgm:cxn modelId="{4470DEA0-BE22-4BA7-90AA-915321BBF313}" type="presOf" srcId="{B7B9E249-8E59-4EEB-9F1F-B975F2804BB0}" destId="{D3C3027F-2EC0-4561-8737-43E1744F9611}" srcOrd="0" destOrd="0" presId="urn:microsoft.com/office/officeart/2008/layout/HorizontalMultiLevelHierarchy"/>
    <dgm:cxn modelId="{DB2D6C8B-3BEE-4868-9B15-EBF4AAF6DB74}" type="presParOf" srcId="{27659265-5938-48CC-9CB0-D3F1897A251F}" destId="{44966DF3-192E-48A4-8C76-BF39F1E9C3FD}" srcOrd="0" destOrd="0" presId="urn:microsoft.com/office/officeart/2008/layout/HorizontalMultiLevelHierarchy"/>
    <dgm:cxn modelId="{9D0AEE47-A49E-4D61-9DB2-554BED5AD183}" type="presParOf" srcId="{44966DF3-192E-48A4-8C76-BF39F1E9C3FD}" destId="{AA7FF810-541C-4274-8A9E-20E97E3A4D96}" srcOrd="0" destOrd="0" presId="urn:microsoft.com/office/officeart/2008/layout/HorizontalMultiLevelHierarchy"/>
    <dgm:cxn modelId="{4B49DAC2-2C6E-47D8-89BE-BFBFE0FEB2AC}" type="presParOf" srcId="{44966DF3-192E-48A4-8C76-BF39F1E9C3FD}" destId="{9E5960FA-6E90-40CE-8F4D-D56D19A3A07D}" srcOrd="1" destOrd="0" presId="urn:microsoft.com/office/officeart/2008/layout/HorizontalMultiLevelHierarchy"/>
    <dgm:cxn modelId="{7A5365A9-B858-4C0A-A7CE-3AA5F1970874}" type="presParOf" srcId="{9E5960FA-6E90-40CE-8F4D-D56D19A3A07D}" destId="{34029BC2-BA7E-4869-AE3F-935AE4E67073}" srcOrd="0" destOrd="0" presId="urn:microsoft.com/office/officeart/2008/layout/HorizontalMultiLevelHierarchy"/>
    <dgm:cxn modelId="{40683541-E9AD-40A6-9618-1F749B792D62}" type="presParOf" srcId="{34029BC2-BA7E-4869-AE3F-935AE4E67073}" destId="{586A834E-57BD-43C6-8C9D-89B1DD835BFC}" srcOrd="0" destOrd="0" presId="urn:microsoft.com/office/officeart/2008/layout/HorizontalMultiLevelHierarchy"/>
    <dgm:cxn modelId="{2B47CBCB-29CF-4FA1-B64A-E1ED14465314}" type="presParOf" srcId="{9E5960FA-6E90-40CE-8F4D-D56D19A3A07D}" destId="{C9E1F4FA-100B-4D37-BB7C-E01AE52AEAB5}" srcOrd="1" destOrd="0" presId="urn:microsoft.com/office/officeart/2008/layout/HorizontalMultiLevelHierarchy"/>
    <dgm:cxn modelId="{72D53F61-051E-43BF-9FB1-92EF93DB610A}" type="presParOf" srcId="{C9E1F4FA-100B-4D37-BB7C-E01AE52AEAB5}" destId="{19D618CA-5A78-460E-BA04-885A0F6E96B0}" srcOrd="0" destOrd="0" presId="urn:microsoft.com/office/officeart/2008/layout/HorizontalMultiLevelHierarchy"/>
    <dgm:cxn modelId="{AF9C4F8E-6DB1-4F11-BCD2-D6492AC5A147}" type="presParOf" srcId="{C9E1F4FA-100B-4D37-BB7C-E01AE52AEAB5}" destId="{FFD9E219-0B26-4BB8-A68F-C1B772A38421}" srcOrd="1" destOrd="0" presId="urn:microsoft.com/office/officeart/2008/layout/HorizontalMultiLevelHierarchy"/>
    <dgm:cxn modelId="{32BFE22F-DB72-441B-8F7D-B02F8300ED8C}" type="presParOf" srcId="{9E5960FA-6E90-40CE-8F4D-D56D19A3A07D}" destId="{9F2471FF-CDDD-4DA4-9CF5-4FBFDAC5BF28}" srcOrd="2" destOrd="0" presId="urn:microsoft.com/office/officeart/2008/layout/HorizontalMultiLevelHierarchy"/>
    <dgm:cxn modelId="{FDB7FF9C-F4EF-4B94-9831-B94DD83E2BE7}" type="presParOf" srcId="{9F2471FF-CDDD-4DA4-9CF5-4FBFDAC5BF28}" destId="{A93325CF-D103-43E2-B4BC-23949AD65542}" srcOrd="0" destOrd="0" presId="urn:microsoft.com/office/officeart/2008/layout/HorizontalMultiLevelHierarchy"/>
    <dgm:cxn modelId="{658EE672-B9C5-4EDE-A5FA-92E433EA6BAF}" type="presParOf" srcId="{9E5960FA-6E90-40CE-8F4D-D56D19A3A07D}" destId="{DA6883C5-10E2-433C-8F9A-D9931E9EB3F0}" srcOrd="3" destOrd="0" presId="urn:microsoft.com/office/officeart/2008/layout/HorizontalMultiLevelHierarchy"/>
    <dgm:cxn modelId="{3ECC35C4-710F-4C4F-A539-EFF895636EB9}" type="presParOf" srcId="{DA6883C5-10E2-433C-8F9A-D9931E9EB3F0}" destId="{0C86C9D1-9E8B-4457-BD48-96E8714B0211}" srcOrd="0" destOrd="0" presId="urn:microsoft.com/office/officeart/2008/layout/HorizontalMultiLevelHierarchy"/>
    <dgm:cxn modelId="{6CB24BC7-661F-485D-92B0-1ABD7E6584D3}" type="presParOf" srcId="{DA6883C5-10E2-433C-8F9A-D9931E9EB3F0}" destId="{0D10FF27-C766-413B-ACA9-4E36F7B80F91}" srcOrd="1" destOrd="0" presId="urn:microsoft.com/office/officeart/2008/layout/HorizontalMultiLevelHierarchy"/>
    <dgm:cxn modelId="{232D3340-CFE9-4099-A3E6-C432D9F571D8}" type="presParOf" srcId="{9E5960FA-6E90-40CE-8F4D-D56D19A3A07D}" destId="{D3C3027F-2EC0-4561-8737-43E1744F9611}" srcOrd="4" destOrd="0" presId="urn:microsoft.com/office/officeart/2008/layout/HorizontalMultiLevelHierarchy"/>
    <dgm:cxn modelId="{E1F71AF6-86E0-43B6-8A41-166B8252040A}" type="presParOf" srcId="{D3C3027F-2EC0-4561-8737-43E1744F9611}" destId="{BB286E52-1960-454B-AE5C-093F3FD1013D}" srcOrd="0" destOrd="0" presId="urn:microsoft.com/office/officeart/2008/layout/HorizontalMultiLevelHierarchy"/>
    <dgm:cxn modelId="{BCEA5A3E-682D-4F7C-ADE1-C0BDB26529AE}" type="presParOf" srcId="{9E5960FA-6E90-40CE-8F4D-D56D19A3A07D}" destId="{EA2066FA-5840-4077-B48C-D02FC0A620DB}" srcOrd="5" destOrd="0" presId="urn:microsoft.com/office/officeart/2008/layout/HorizontalMultiLevelHierarchy"/>
    <dgm:cxn modelId="{9B4A42A7-05A5-42BB-B238-1AE37C4D7BBC}" type="presParOf" srcId="{EA2066FA-5840-4077-B48C-D02FC0A620DB}" destId="{7B74A726-25E2-432B-BBDF-1C6313CF547B}" srcOrd="0" destOrd="0" presId="urn:microsoft.com/office/officeart/2008/layout/HorizontalMultiLevelHierarchy"/>
    <dgm:cxn modelId="{D4693AC3-4ED5-4B1F-AB10-048DFFA31DF7}" type="presParOf" srcId="{EA2066FA-5840-4077-B48C-D02FC0A620DB}" destId="{AF8127C0-D16B-469B-88C5-E0E8B80425D5}" srcOrd="1" destOrd="0" presId="urn:microsoft.com/office/officeart/2008/layout/HorizontalMultiLevelHierarchy"/>
    <dgm:cxn modelId="{C4F00E21-E7B4-4F09-9A8F-01528A349BEA}" type="presParOf" srcId="{9E5960FA-6E90-40CE-8F4D-D56D19A3A07D}" destId="{C938F408-6713-4674-A790-B6D16D033998}" srcOrd="6" destOrd="0" presId="urn:microsoft.com/office/officeart/2008/layout/HorizontalMultiLevelHierarchy"/>
    <dgm:cxn modelId="{2BCA43BC-F3CA-43AE-B8EE-556EBF163061}" type="presParOf" srcId="{C938F408-6713-4674-A790-B6D16D033998}" destId="{9D528AE2-F5BC-47BF-96FB-9B83D54F4AF0}" srcOrd="0" destOrd="0" presId="urn:microsoft.com/office/officeart/2008/layout/HorizontalMultiLevelHierarchy"/>
    <dgm:cxn modelId="{B0FBEFC8-ECAD-4A7A-9DD2-D5A2F3CB808B}" type="presParOf" srcId="{9E5960FA-6E90-40CE-8F4D-D56D19A3A07D}" destId="{4A282D79-235D-4D57-AC13-168695C0971A}" srcOrd="7" destOrd="0" presId="urn:microsoft.com/office/officeart/2008/layout/HorizontalMultiLevelHierarchy"/>
    <dgm:cxn modelId="{102D0AA0-297F-47E2-B701-243E336172D2}" type="presParOf" srcId="{4A282D79-235D-4D57-AC13-168695C0971A}" destId="{FC7ED224-3E4F-4ADA-AE8E-8C1FB35E6678}" srcOrd="0" destOrd="0" presId="urn:microsoft.com/office/officeart/2008/layout/HorizontalMultiLevelHierarchy"/>
    <dgm:cxn modelId="{AB7FB3E2-6194-4DA1-BA0C-D4CAEA501C73}" type="presParOf" srcId="{4A282D79-235D-4D57-AC13-168695C0971A}" destId="{3707D5D6-0E18-4D98-A683-089917176408}" srcOrd="1" destOrd="0" presId="urn:microsoft.com/office/officeart/2008/layout/HorizontalMultiLevelHierarchy"/>
    <dgm:cxn modelId="{3E640FB2-CB17-4016-B6A7-732F49BC84E8}" type="presParOf" srcId="{9E5960FA-6E90-40CE-8F4D-D56D19A3A07D}" destId="{FC14EA74-525E-4675-93B9-A730491B9FB4}" srcOrd="8" destOrd="0" presId="urn:microsoft.com/office/officeart/2008/layout/HorizontalMultiLevelHierarchy"/>
    <dgm:cxn modelId="{C6F5C47E-CF48-4169-AC28-067BF95398F4}" type="presParOf" srcId="{FC14EA74-525E-4675-93B9-A730491B9FB4}" destId="{40E81EC5-087B-4822-A70D-6B98E91DDF85}" srcOrd="0" destOrd="0" presId="urn:microsoft.com/office/officeart/2008/layout/HorizontalMultiLevelHierarchy"/>
    <dgm:cxn modelId="{8045FEF1-0502-460B-8705-11F3D73A50CA}" type="presParOf" srcId="{9E5960FA-6E90-40CE-8F4D-D56D19A3A07D}" destId="{6C450466-8546-4F2F-A3F9-7D92910F008F}" srcOrd="9" destOrd="0" presId="urn:microsoft.com/office/officeart/2008/layout/HorizontalMultiLevelHierarchy"/>
    <dgm:cxn modelId="{8F9C1DBA-6061-4325-B039-BA3945C4D344}" type="presParOf" srcId="{6C450466-8546-4F2F-A3F9-7D92910F008F}" destId="{7010CF0E-91DE-452D-A2F3-8E8CC75D75ED}" srcOrd="0" destOrd="0" presId="urn:microsoft.com/office/officeart/2008/layout/HorizontalMultiLevelHierarchy"/>
    <dgm:cxn modelId="{A391A2A6-8424-4CC2-B6F9-09AD884B859D}" type="presParOf" srcId="{6C450466-8546-4F2F-A3F9-7D92910F008F}" destId="{F4C7FFB6-7B0E-4DAF-8876-8EEFA0284CE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92448A-30B4-4B33-9834-A60313CBB2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A84B09B-5E4D-40EE-B518-6CF722CCADB8}">
      <dgm:prSet phldrT="[Text]"/>
      <dgm:spPr/>
      <dgm:t>
        <a:bodyPr/>
        <a:lstStyle/>
        <a:p>
          <a:r>
            <a:rPr lang="en-US" dirty="0"/>
            <a:t>Consolidated Fund-266</a:t>
          </a:r>
        </a:p>
      </dgm:t>
    </dgm:pt>
    <dgm:pt modelId="{468EBE7E-38A0-421D-944D-4A0A4936CDBC}" type="parTrans" cxnId="{F16B4A12-F290-441E-9CD8-6385E53B09AB}">
      <dgm:prSet/>
      <dgm:spPr/>
      <dgm:t>
        <a:bodyPr/>
        <a:lstStyle/>
        <a:p>
          <a:endParaRPr lang="en-US"/>
        </a:p>
      </dgm:t>
    </dgm:pt>
    <dgm:pt modelId="{60F64F54-8EA6-4CF2-A1BD-03B2403C0AA3}" type="sibTrans" cxnId="{F16B4A12-F290-441E-9CD8-6385E53B09AB}">
      <dgm:prSet/>
      <dgm:spPr/>
      <dgm:t>
        <a:bodyPr/>
        <a:lstStyle/>
        <a:p>
          <a:endParaRPr lang="en-US"/>
        </a:p>
      </dgm:t>
    </dgm:pt>
    <dgm:pt modelId="{722F1D7A-E41E-4E4C-9C63-6DE2F9503F2A}">
      <dgm:prSet phldrT="[Text]"/>
      <dgm:spPr/>
      <dgm:t>
        <a:bodyPr/>
        <a:lstStyle/>
        <a:p>
          <a:r>
            <a:rPr lang="en-US" dirty="0"/>
            <a:t>Contingency Fund-267</a:t>
          </a:r>
        </a:p>
      </dgm:t>
    </dgm:pt>
    <dgm:pt modelId="{CF150663-46A4-4BA9-AC9C-A923D182258B}" type="parTrans" cxnId="{67C121BC-A707-4984-B795-0B82A371A8D9}">
      <dgm:prSet/>
      <dgm:spPr/>
      <dgm:t>
        <a:bodyPr/>
        <a:lstStyle/>
        <a:p>
          <a:endParaRPr lang="en-US"/>
        </a:p>
      </dgm:t>
    </dgm:pt>
    <dgm:pt modelId="{5BB4FE32-E53C-4753-A8F4-512A5C70283F}" type="sibTrans" cxnId="{67C121BC-A707-4984-B795-0B82A371A8D9}">
      <dgm:prSet/>
      <dgm:spPr/>
      <dgm:t>
        <a:bodyPr/>
        <a:lstStyle/>
        <a:p>
          <a:endParaRPr lang="en-US"/>
        </a:p>
      </dgm:t>
    </dgm:pt>
    <dgm:pt modelId="{7FEB63EC-119A-4426-B11B-9313C7930BA5}">
      <dgm:prSet phldrT="[Text]"/>
      <dgm:spPr/>
      <dgm:t>
        <a:bodyPr/>
        <a:lstStyle/>
        <a:p>
          <a:r>
            <a:rPr lang="en-US" dirty="0"/>
            <a:t>Public Account-266</a:t>
          </a:r>
        </a:p>
      </dgm:t>
    </dgm:pt>
    <dgm:pt modelId="{D501E89E-E8E9-482F-B0DA-CB1B0E765C38}" type="parTrans" cxnId="{8B915976-9B61-460C-8A5D-CE9C501D056A}">
      <dgm:prSet/>
      <dgm:spPr/>
      <dgm:t>
        <a:bodyPr/>
        <a:lstStyle/>
        <a:p>
          <a:endParaRPr lang="en-US"/>
        </a:p>
      </dgm:t>
    </dgm:pt>
    <dgm:pt modelId="{C5FAD312-DB19-476F-B1F0-8CFF951C479F}" type="sibTrans" cxnId="{8B915976-9B61-460C-8A5D-CE9C501D056A}">
      <dgm:prSet/>
      <dgm:spPr/>
      <dgm:t>
        <a:bodyPr/>
        <a:lstStyle/>
        <a:p>
          <a:endParaRPr lang="en-US"/>
        </a:p>
      </dgm:t>
    </dgm:pt>
    <dgm:pt modelId="{55922004-A165-4081-B72A-C1C3CE66FF95}" type="pres">
      <dgm:prSet presAssocID="{C692448A-30B4-4B33-9834-A60313CBB2A1}" presName="Name0" presStyleCnt="0">
        <dgm:presLayoutVars>
          <dgm:dir/>
          <dgm:animLvl val="lvl"/>
          <dgm:resizeHandles val="exact"/>
        </dgm:presLayoutVars>
      </dgm:prSet>
      <dgm:spPr/>
      <dgm:t>
        <a:bodyPr/>
        <a:lstStyle/>
        <a:p>
          <a:endParaRPr lang="en-US"/>
        </a:p>
      </dgm:t>
    </dgm:pt>
    <dgm:pt modelId="{AC6219AD-61B6-461E-BC35-9A4ED2EF6496}" type="pres">
      <dgm:prSet presAssocID="{5A84B09B-5E4D-40EE-B518-6CF722CCADB8}" presName="composite" presStyleCnt="0"/>
      <dgm:spPr/>
    </dgm:pt>
    <dgm:pt modelId="{E1A9417E-418F-45FA-9039-DC349A5E3BAC}" type="pres">
      <dgm:prSet presAssocID="{5A84B09B-5E4D-40EE-B518-6CF722CCADB8}" presName="parTx" presStyleLbl="alignNode1" presStyleIdx="0" presStyleCnt="3">
        <dgm:presLayoutVars>
          <dgm:chMax val="0"/>
          <dgm:chPref val="0"/>
          <dgm:bulletEnabled val="1"/>
        </dgm:presLayoutVars>
      </dgm:prSet>
      <dgm:spPr/>
      <dgm:t>
        <a:bodyPr/>
        <a:lstStyle/>
        <a:p>
          <a:endParaRPr lang="en-US"/>
        </a:p>
      </dgm:t>
    </dgm:pt>
    <dgm:pt modelId="{CF83D47A-9A9D-4C81-A13E-291534BBB2DF}" type="pres">
      <dgm:prSet presAssocID="{5A84B09B-5E4D-40EE-B518-6CF722CCADB8}" presName="desTx" presStyleLbl="alignAccFollowNode1" presStyleIdx="0" presStyleCnt="3">
        <dgm:presLayoutVars>
          <dgm:bulletEnabled val="1"/>
        </dgm:presLayoutVars>
      </dgm:prSet>
      <dgm:spPr/>
    </dgm:pt>
    <dgm:pt modelId="{F1FA8837-A0AB-4614-BF10-992C242F32D1}" type="pres">
      <dgm:prSet presAssocID="{60F64F54-8EA6-4CF2-A1BD-03B2403C0AA3}" presName="space" presStyleCnt="0"/>
      <dgm:spPr/>
    </dgm:pt>
    <dgm:pt modelId="{1A84EB4A-5534-4BFC-B86D-D7C3E28AC28B}" type="pres">
      <dgm:prSet presAssocID="{7FEB63EC-119A-4426-B11B-9313C7930BA5}" presName="composite" presStyleCnt="0"/>
      <dgm:spPr/>
    </dgm:pt>
    <dgm:pt modelId="{B0D0C9E2-71EB-4A75-B450-189B7D85F76B}" type="pres">
      <dgm:prSet presAssocID="{7FEB63EC-119A-4426-B11B-9313C7930BA5}" presName="parTx" presStyleLbl="alignNode1" presStyleIdx="1" presStyleCnt="3">
        <dgm:presLayoutVars>
          <dgm:chMax val="0"/>
          <dgm:chPref val="0"/>
          <dgm:bulletEnabled val="1"/>
        </dgm:presLayoutVars>
      </dgm:prSet>
      <dgm:spPr/>
      <dgm:t>
        <a:bodyPr/>
        <a:lstStyle/>
        <a:p>
          <a:endParaRPr lang="en-US"/>
        </a:p>
      </dgm:t>
    </dgm:pt>
    <dgm:pt modelId="{24258621-87D4-4466-BF7C-1BEC0C22BF38}" type="pres">
      <dgm:prSet presAssocID="{7FEB63EC-119A-4426-B11B-9313C7930BA5}" presName="desTx" presStyleLbl="alignAccFollowNode1" presStyleIdx="1" presStyleCnt="3">
        <dgm:presLayoutVars>
          <dgm:bulletEnabled val="1"/>
        </dgm:presLayoutVars>
      </dgm:prSet>
      <dgm:spPr/>
    </dgm:pt>
    <dgm:pt modelId="{F1151555-338E-4CC6-BB62-FF1B91B2B5F9}" type="pres">
      <dgm:prSet presAssocID="{C5FAD312-DB19-476F-B1F0-8CFF951C479F}" presName="space" presStyleCnt="0"/>
      <dgm:spPr/>
    </dgm:pt>
    <dgm:pt modelId="{AE7E8FF0-9F0C-4017-8419-F691CE45EF04}" type="pres">
      <dgm:prSet presAssocID="{722F1D7A-E41E-4E4C-9C63-6DE2F9503F2A}" presName="composite" presStyleCnt="0"/>
      <dgm:spPr/>
    </dgm:pt>
    <dgm:pt modelId="{B5D3363D-6278-4849-88FB-EE75AAB1608A}" type="pres">
      <dgm:prSet presAssocID="{722F1D7A-E41E-4E4C-9C63-6DE2F9503F2A}" presName="parTx" presStyleLbl="alignNode1" presStyleIdx="2" presStyleCnt="3">
        <dgm:presLayoutVars>
          <dgm:chMax val="0"/>
          <dgm:chPref val="0"/>
          <dgm:bulletEnabled val="1"/>
        </dgm:presLayoutVars>
      </dgm:prSet>
      <dgm:spPr/>
      <dgm:t>
        <a:bodyPr/>
        <a:lstStyle/>
        <a:p>
          <a:endParaRPr lang="en-US"/>
        </a:p>
      </dgm:t>
    </dgm:pt>
    <dgm:pt modelId="{271CE927-1AE4-4FE7-9D73-4D6AEA897319}" type="pres">
      <dgm:prSet presAssocID="{722F1D7A-E41E-4E4C-9C63-6DE2F9503F2A}" presName="desTx" presStyleLbl="alignAccFollowNode1" presStyleIdx="2" presStyleCnt="3">
        <dgm:presLayoutVars>
          <dgm:bulletEnabled val="1"/>
        </dgm:presLayoutVars>
      </dgm:prSet>
      <dgm:spPr/>
    </dgm:pt>
  </dgm:ptLst>
  <dgm:cxnLst>
    <dgm:cxn modelId="{F16B4A12-F290-441E-9CD8-6385E53B09AB}" srcId="{C692448A-30B4-4B33-9834-A60313CBB2A1}" destId="{5A84B09B-5E4D-40EE-B518-6CF722CCADB8}" srcOrd="0" destOrd="0" parTransId="{468EBE7E-38A0-421D-944D-4A0A4936CDBC}" sibTransId="{60F64F54-8EA6-4CF2-A1BD-03B2403C0AA3}"/>
    <dgm:cxn modelId="{8B915976-9B61-460C-8A5D-CE9C501D056A}" srcId="{C692448A-30B4-4B33-9834-A60313CBB2A1}" destId="{7FEB63EC-119A-4426-B11B-9313C7930BA5}" srcOrd="1" destOrd="0" parTransId="{D501E89E-E8E9-482F-B0DA-CB1B0E765C38}" sibTransId="{C5FAD312-DB19-476F-B1F0-8CFF951C479F}"/>
    <dgm:cxn modelId="{737D8EC8-B921-4EFA-BD10-5243EDA2A43A}" type="presOf" srcId="{C692448A-30B4-4B33-9834-A60313CBB2A1}" destId="{55922004-A165-4081-B72A-C1C3CE66FF95}" srcOrd="0" destOrd="0" presId="urn:microsoft.com/office/officeart/2005/8/layout/hList1"/>
    <dgm:cxn modelId="{E2CA2EA2-F49F-4228-A78C-46BBDDD17B06}" type="presOf" srcId="{5A84B09B-5E4D-40EE-B518-6CF722CCADB8}" destId="{E1A9417E-418F-45FA-9039-DC349A5E3BAC}" srcOrd="0" destOrd="0" presId="urn:microsoft.com/office/officeart/2005/8/layout/hList1"/>
    <dgm:cxn modelId="{438C22F0-17CC-4CAF-8BB3-48A5E4CCDE26}" type="presOf" srcId="{722F1D7A-E41E-4E4C-9C63-6DE2F9503F2A}" destId="{B5D3363D-6278-4849-88FB-EE75AAB1608A}" srcOrd="0" destOrd="0" presId="urn:microsoft.com/office/officeart/2005/8/layout/hList1"/>
    <dgm:cxn modelId="{67C121BC-A707-4984-B795-0B82A371A8D9}" srcId="{C692448A-30B4-4B33-9834-A60313CBB2A1}" destId="{722F1D7A-E41E-4E4C-9C63-6DE2F9503F2A}" srcOrd="2" destOrd="0" parTransId="{CF150663-46A4-4BA9-AC9C-A923D182258B}" sibTransId="{5BB4FE32-E53C-4753-A8F4-512A5C70283F}"/>
    <dgm:cxn modelId="{0499D0DB-9087-46D9-9D8F-FAAD9C26F9BC}" type="presOf" srcId="{7FEB63EC-119A-4426-B11B-9313C7930BA5}" destId="{B0D0C9E2-71EB-4A75-B450-189B7D85F76B}" srcOrd="0" destOrd="0" presId="urn:microsoft.com/office/officeart/2005/8/layout/hList1"/>
    <dgm:cxn modelId="{7B3270D2-0A75-41D0-B9DC-DB6042CA4B07}" type="presParOf" srcId="{55922004-A165-4081-B72A-C1C3CE66FF95}" destId="{AC6219AD-61B6-461E-BC35-9A4ED2EF6496}" srcOrd="0" destOrd="0" presId="urn:microsoft.com/office/officeart/2005/8/layout/hList1"/>
    <dgm:cxn modelId="{7AEF267C-9A06-493D-8C44-FE43ABCE94B2}" type="presParOf" srcId="{AC6219AD-61B6-461E-BC35-9A4ED2EF6496}" destId="{E1A9417E-418F-45FA-9039-DC349A5E3BAC}" srcOrd="0" destOrd="0" presId="urn:microsoft.com/office/officeart/2005/8/layout/hList1"/>
    <dgm:cxn modelId="{BA7F37B6-8C90-48BA-B10A-D1F970D4D7D3}" type="presParOf" srcId="{AC6219AD-61B6-461E-BC35-9A4ED2EF6496}" destId="{CF83D47A-9A9D-4C81-A13E-291534BBB2DF}" srcOrd="1" destOrd="0" presId="urn:microsoft.com/office/officeart/2005/8/layout/hList1"/>
    <dgm:cxn modelId="{E163258C-2BD3-43C5-A0AC-B6AB84DA558B}" type="presParOf" srcId="{55922004-A165-4081-B72A-C1C3CE66FF95}" destId="{F1FA8837-A0AB-4614-BF10-992C242F32D1}" srcOrd="1" destOrd="0" presId="urn:microsoft.com/office/officeart/2005/8/layout/hList1"/>
    <dgm:cxn modelId="{EECFD35C-93C1-46BC-B547-C810DFCACDCF}" type="presParOf" srcId="{55922004-A165-4081-B72A-C1C3CE66FF95}" destId="{1A84EB4A-5534-4BFC-B86D-D7C3E28AC28B}" srcOrd="2" destOrd="0" presId="urn:microsoft.com/office/officeart/2005/8/layout/hList1"/>
    <dgm:cxn modelId="{6F9590F5-B455-4E3A-BBD5-3B1C911DDE0C}" type="presParOf" srcId="{1A84EB4A-5534-4BFC-B86D-D7C3E28AC28B}" destId="{B0D0C9E2-71EB-4A75-B450-189B7D85F76B}" srcOrd="0" destOrd="0" presId="urn:microsoft.com/office/officeart/2005/8/layout/hList1"/>
    <dgm:cxn modelId="{AC8DB7E3-6E37-441A-933B-2265DC0549EC}" type="presParOf" srcId="{1A84EB4A-5534-4BFC-B86D-D7C3E28AC28B}" destId="{24258621-87D4-4466-BF7C-1BEC0C22BF38}" srcOrd="1" destOrd="0" presId="urn:microsoft.com/office/officeart/2005/8/layout/hList1"/>
    <dgm:cxn modelId="{3D3E54E9-66F9-40DC-94B8-9FA09794732A}" type="presParOf" srcId="{55922004-A165-4081-B72A-C1C3CE66FF95}" destId="{F1151555-338E-4CC6-BB62-FF1B91B2B5F9}" srcOrd="3" destOrd="0" presId="urn:microsoft.com/office/officeart/2005/8/layout/hList1"/>
    <dgm:cxn modelId="{CBF79635-4F0F-4358-A5E1-CFF22A92E294}" type="presParOf" srcId="{55922004-A165-4081-B72A-C1C3CE66FF95}" destId="{AE7E8FF0-9F0C-4017-8419-F691CE45EF04}" srcOrd="4" destOrd="0" presId="urn:microsoft.com/office/officeart/2005/8/layout/hList1"/>
    <dgm:cxn modelId="{78A4AFF2-E4AE-48B5-A6F2-FD1EA2E17260}" type="presParOf" srcId="{AE7E8FF0-9F0C-4017-8419-F691CE45EF04}" destId="{B5D3363D-6278-4849-88FB-EE75AAB1608A}" srcOrd="0" destOrd="0" presId="urn:microsoft.com/office/officeart/2005/8/layout/hList1"/>
    <dgm:cxn modelId="{2A647406-4EE3-4CD5-A0A9-17FC056EE723}" type="presParOf" srcId="{AE7E8FF0-9F0C-4017-8419-F691CE45EF04}" destId="{271CE927-1AE4-4FE7-9D73-4D6AEA89731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AB7389-AAEE-45A1-9D7A-5A1CB268782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B21DE2B8-FAB8-4CF9-BC8E-93FF61159EEB}">
      <dgm:prSet phldrT="[Text]"/>
      <dgm:spPr/>
      <dgm:t>
        <a:bodyPr/>
        <a:lstStyle/>
        <a:p>
          <a:r>
            <a:rPr lang="en-US" dirty="0"/>
            <a:t>Demand of Grants</a:t>
          </a:r>
        </a:p>
      </dgm:t>
    </dgm:pt>
    <dgm:pt modelId="{FB17B47A-570C-4E90-8A71-1A949ED2DF73}" type="parTrans" cxnId="{11C9FA7E-35F4-4B1B-AD65-BFBF842562F4}">
      <dgm:prSet/>
      <dgm:spPr/>
      <dgm:t>
        <a:bodyPr/>
        <a:lstStyle/>
        <a:p>
          <a:endParaRPr lang="en-US"/>
        </a:p>
      </dgm:t>
    </dgm:pt>
    <dgm:pt modelId="{70F29913-CA1E-42E0-AC5C-A59FCCB3441D}" type="sibTrans" cxnId="{11C9FA7E-35F4-4B1B-AD65-BFBF842562F4}">
      <dgm:prSet/>
      <dgm:spPr/>
      <dgm:t>
        <a:bodyPr/>
        <a:lstStyle/>
        <a:p>
          <a:endParaRPr lang="en-US"/>
        </a:p>
      </dgm:t>
    </dgm:pt>
    <dgm:pt modelId="{94EF1674-B282-4C5A-B98D-00401CCC7120}">
      <dgm:prSet phldrT="[Text]"/>
      <dgm:spPr/>
      <dgm:t>
        <a:bodyPr/>
        <a:lstStyle/>
        <a:p>
          <a:r>
            <a:rPr lang="en-US" dirty="0"/>
            <a:t>Only with President recommendation: 113/3</a:t>
          </a:r>
        </a:p>
      </dgm:t>
    </dgm:pt>
    <dgm:pt modelId="{99C251CB-037A-4B93-9921-0C5F211DEFA7}" type="parTrans" cxnId="{F052AB87-59D9-4392-B809-D53BC49A12F8}">
      <dgm:prSet/>
      <dgm:spPr/>
      <dgm:t>
        <a:bodyPr/>
        <a:lstStyle/>
        <a:p>
          <a:endParaRPr lang="en-US"/>
        </a:p>
      </dgm:t>
    </dgm:pt>
    <dgm:pt modelId="{6968622D-2235-45BB-92BE-48C4D7820F8E}" type="sibTrans" cxnId="{F052AB87-59D9-4392-B809-D53BC49A12F8}">
      <dgm:prSet/>
      <dgm:spPr/>
      <dgm:t>
        <a:bodyPr/>
        <a:lstStyle/>
        <a:p>
          <a:endParaRPr lang="en-US"/>
        </a:p>
      </dgm:t>
    </dgm:pt>
    <dgm:pt modelId="{140A7829-7AB6-4DA6-AA2E-B9BB43CEAFFD}">
      <dgm:prSet phldrT="[Text]"/>
      <dgm:spPr/>
      <dgm:t>
        <a:bodyPr/>
        <a:lstStyle/>
        <a:p>
          <a:r>
            <a:rPr lang="en-US" dirty="0"/>
            <a:t>Charged Expenditure</a:t>
          </a:r>
        </a:p>
      </dgm:t>
    </dgm:pt>
    <dgm:pt modelId="{DBB69744-DBC8-4255-8203-66A3CF3BB36A}" type="parTrans" cxnId="{2526985A-9321-4D95-AC27-3E26F1327434}">
      <dgm:prSet/>
      <dgm:spPr/>
      <dgm:t>
        <a:bodyPr/>
        <a:lstStyle/>
        <a:p>
          <a:endParaRPr lang="en-US"/>
        </a:p>
      </dgm:t>
    </dgm:pt>
    <dgm:pt modelId="{CCF61647-ACF9-4329-8999-015D64325AB0}" type="sibTrans" cxnId="{2526985A-9321-4D95-AC27-3E26F1327434}">
      <dgm:prSet/>
      <dgm:spPr/>
      <dgm:t>
        <a:bodyPr/>
        <a:lstStyle/>
        <a:p>
          <a:endParaRPr lang="en-US"/>
        </a:p>
      </dgm:t>
    </dgm:pt>
    <dgm:pt modelId="{B6C886A2-89A3-49EF-879E-E9BA4D02850A}">
      <dgm:prSet phldrT="[Text]"/>
      <dgm:spPr/>
      <dgm:t>
        <a:bodyPr/>
        <a:lstStyle/>
        <a:p>
          <a:r>
            <a:rPr lang="en-US" dirty="0"/>
            <a:t>Voting nope </a:t>
          </a:r>
          <a:r>
            <a:rPr lang="en-US" dirty="0" smtClean="0"/>
            <a:t>(Art.113/1</a:t>
          </a:r>
          <a:r>
            <a:rPr lang="en-US" dirty="0"/>
            <a:t>)</a:t>
          </a:r>
        </a:p>
      </dgm:t>
    </dgm:pt>
    <dgm:pt modelId="{B562AF92-43F0-45B5-B780-29B8254E13A5}" type="parTrans" cxnId="{1F19A90A-A9BB-44AC-813B-D95FA1263799}">
      <dgm:prSet/>
      <dgm:spPr/>
      <dgm:t>
        <a:bodyPr/>
        <a:lstStyle/>
        <a:p>
          <a:endParaRPr lang="en-US"/>
        </a:p>
      </dgm:t>
    </dgm:pt>
    <dgm:pt modelId="{B3F54885-A4A8-4584-9CD5-11C994C85C20}" type="sibTrans" cxnId="{1F19A90A-A9BB-44AC-813B-D95FA1263799}">
      <dgm:prSet/>
      <dgm:spPr/>
      <dgm:t>
        <a:bodyPr/>
        <a:lstStyle/>
        <a:p>
          <a:endParaRPr lang="en-US"/>
        </a:p>
      </dgm:t>
    </dgm:pt>
    <dgm:pt modelId="{C96145BC-2C83-4B58-B1AC-2AC02168E874}">
      <dgm:prSet phldrT="[Text]"/>
      <dgm:spPr/>
      <dgm:t>
        <a:bodyPr/>
        <a:lstStyle/>
        <a:p>
          <a:r>
            <a:rPr lang="en-US" dirty="0"/>
            <a:t>Loksabha can approve, reject, reduce: 113/2</a:t>
          </a:r>
        </a:p>
      </dgm:t>
    </dgm:pt>
    <dgm:pt modelId="{3357F9B0-3D1C-4AB4-8DD5-B4D2503FDD4D}" type="parTrans" cxnId="{6CC7504C-5FFD-43CC-BD0B-341A86FEE133}">
      <dgm:prSet/>
      <dgm:spPr/>
      <dgm:t>
        <a:bodyPr/>
        <a:lstStyle/>
        <a:p>
          <a:endParaRPr lang="en-US"/>
        </a:p>
      </dgm:t>
    </dgm:pt>
    <dgm:pt modelId="{9912CC2B-CEDD-4C4B-8355-7DF2265E473F}" type="sibTrans" cxnId="{6CC7504C-5FFD-43CC-BD0B-341A86FEE133}">
      <dgm:prSet/>
      <dgm:spPr/>
      <dgm:t>
        <a:bodyPr/>
        <a:lstStyle/>
        <a:p>
          <a:endParaRPr lang="en-US"/>
        </a:p>
      </dgm:t>
    </dgm:pt>
    <dgm:pt modelId="{8189662E-1563-4318-8987-F2D5EB5B7711}">
      <dgm:prSet phldrT="[Text]"/>
      <dgm:spPr/>
      <dgm:t>
        <a:bodyPr/>
        <a:lstStyle/>
        <a:p>
          <a:r>
            <a:rPr lang="en-US" dirty="0"/>
            <a:t>Discussion yes, possible in both houses</a:t>
          </a:r>
        </a:p>
      </dgm:t>
    </dgm:pt>
    <dgm:pt modelId="{4AE9E30B-3120-4A15-8CFE-C40DD3F01B36}" type="parTrans" cxnId="{DB03EB50-7422-4B36-919D-047A0429AC02}">
      <dgm:prSet/>
      <dgm:spPr/>
      <dgm:t>
        <a:bodyPr/>
        <a:lstStyle/>
        <a:p>
          <a:endParaRPr lang="en-US"/>
        </a:p>
      </dgm:t>
    </dgm:pt>
    <dgm:pt modelId="{F20B06E9-112B-4738-891F-4B72E343FBB3}" type="sibTrans" cxnId="{DB03EB50-7422-4B36-919D-047A0429AC02}">
      <dgm:prSet/>
      <dgm:spPr/>
      <dgm:t>
        <a:bodyPr/>
        <a:lstStyle/>
        <a:p>
          <a:endParaRPr lang="en-US"/>
        </a:p>
      </dgm:t>
    </dgm:pt>
    <dgm:pt modelId="{5D8BC482-7214-4D54-B6D6-8E9B64702FAB}">
      <dgm:prSet phldrT="[Text]"/>
      <dgm:spPr/>
      <dgm:t>
        <a:bodyPr/>
        <a:lstStyle/>
        <a:p>
          <a:r>
            <a:rPr lang="en-US" dirty="0"/>
            <a:t>Separate for Ministries, States &amp;UT, UT </a:t>
          </a:r>
          <a:r>
            <a:rPr lang="en-US" dirty="0" err="1"/>
            <a:t>w.o.Legislature</a:t>
          </a:r>
          <a:r>
            <a:rPr lang="en-US" dirty="0"/>
            <a:t> </a:t>
          </a:r>
        </a:p>
      </dgm:t>
    </dgm:pt>
    <dgm:pt modelId="{239966A6-2F43-41FF-9CF9-F4E8620A63B6}" type="parTrans" cxnId="{73197508-A379-4FF0-A1E7-44D61DCC3279}">
      <dgm:prSet/>
      <dgm:spPr/>
      <dgm:t>
        <a:bodyPr/>
        <a:lstStyle/>
        <a:p>
          <a:endParaRPr lang="en-US"/>
        </a:p>
      </dgm:t>
    </dgm:pt>
    <dgm:pt modelId="{16C27955-6AB8-4792-8B72-702E62823C96}" type="sibTrans" cxnId="{73197508-A379-4FF0-A1E7-44D61DCC3279}">
      <dgm:prSet/>
      <dgm:spPr/>
      <dgm:t>
        <a:bodyPr/>
        <a:lstStyle/>
        <a:p>
          <a:endParaRPr lang="en-US"/>
        </a:p>
      </dgm:t>
    </dgm:pt>
    <dgm:pt modelId="{458EAF14-FEAD-4614-9E23-7A2C1B7BC3AC}" type="pres">
      <dgm:prSet presAssocID="{DFAB7389-AAEE-45A1-9D7A-5A1CB2687822}" presName="Name0" presStyleCnt="0">
        <dgm:presLayoutVars>
          <dgm:dir/>
          <dgm:animLvl val="lvl"/>
          <dgm:resizeHandles val="exact"/>
        </dgm:presLayoutVars>
      </dgm:prSet>
      <dgm:spPr/>
      <dgm:t>
        <a:bodyPr/>
        <a:lstStyle/>
        <a:p>
          <a:endParaRPr lang="en-US"/>
        </a:p>
      </dgm:t>
    </dgm:pt>
    <dgm:pt modelId="{BD2977AC-0307-4362-9243-F22E1612D1E4}" type="pres">
      <dgm:prSet presAssocID="{B21DE2B8-FAB8-4CF9-BC8E-93FF61159EEB}" presName="linNode" presStyleCnt="0"/>
      <dgm:spPr/>
    </dgm:pt>
    <dgm:pt modelId="{57EBF9BC-08B8-4C28-9DC5-D9BD69890619}" type="pres">
      <dgm:prSet presAssocID="{B21DE2B8-FAB8-4CF9-BC8E-93FF61159EEB}" presName="parTx" presStyleLbl="revTx" presStyleIdx="0" presStyleCnt="2">
        <dgm:presLayoutVars>
          <dgm:chMax val="1"/>
          <dgm:bulletEnabled val="1"/>
        </dgm:presLayoutVars>
      </dgm:prSet>
      <dgm:spPr/>
      <dgm:t>
        <a:bodyPr/>
        <a:lstStyle/>
        <a:p>
          <a:endParaRPr lang="en-US"/>
        </a:p>
      </dgm:t>
    </dgm:pt>
    <dgm:pt modelId="{8484CA5A-870F-47DC-A4EE-D02D49ED9CDD}" type="pres">
      <dgm:prSet presAssocID="{B21DE2B8-FAB8-4CF9-BC8E-93FF61159EEB}" presName="bracket" presStyleLbl="parChTrans1D1" presStyleIdx="0" presStyleCnt="2"/>
      <dgm:spPr/>
    </dgm:pt>
    <dgm:pt modelId="{E0B564EB-9103-4A09-94EC-F3D5E59A6166}" type="pres">
      <dgm:prSet presAssocID="{B21DE2B8-FAB8-4CF9-BC8E-93FF61159EEB}" presName="spH" presStyleCnt="0"/>
      <dgm:spPr/>
    </dgm:pt>
    <dgm:pt modelId="{EF495F31-756C-49CD-9AAE-1C41A68A88D3}" type="pres">
      <dgm:prSet presAssocID="{B21DE2B8-FAB8-4CF9-BC8E-93FF61159EEB}" presName="desTx" presStyleLbl="node1" presStyleIdx="0" presStyleCnt="2">
        <dgm:presLayoutVars>
          <dgm:bulletEnabled val="1"/>
        </dgm:presLayoutVars>
      </dgm:prSet>
      <dgm:spPr/>
      <dgm:t>
        <a:bodyPr/>
        <a:lstStyle/>
        <a:p>
          <a:endParaRPr lang="en-US"/>
        </a:p>
      </dgm:t>
    </dgm:pt>
    <dgm:pt modelId="{9A708C8D-2F14-4718-A916-48AB28B35E8E}" type="pres">
      <dgm:prSet presAssocID="{70F29913-CA1E-42E0-AC5C-A59FCCB3441D}" presName="spV" presStyleCnt="0"/>
      <dgm:spPr/>
    </dgm:pt>
    <dgm:pt modelId="{DC12A763-5537-4662-A953-44043E040D88}" type="pres">
      <dgm:prSet presAssocID="{140A7829-7AB6-4DA6-AA2E-B9BB43CEAFFD}" presName="linNode" presStyleCnt="0"/>
      <dgm:spPr/>
    </dgm:pt>
    <dgm:pt modelId="{205AEAFB-9FFC-4E39-BC61-AC8EA7D41F51}" type="pres">
      <dgm:prSet presAssocID="{140A7829-7AB6-4DA6-AA2E-B9BB43CEAFFD}" presName="parTx" presStyleLbl="revTx" presStyleIdx="1" presStyleCnt="2">
        <dgm:presLayoutVars>
          <dgm:chMax val="1"/>
          <dgm:bulletEnabled val="1"/>
        </dgm:presLayoutVars>
      </dgm:prSet>
      <dgm:spPr/>
      <dgm:t>
        <a:bodyPr/>
        <a:lstStyle/>
        <a:p>
          <a:endParaRPr lang="en-US"/>
        </a:p>
      </dgm:t>
    </dgm:pt>
    <dgm:pt modelId="{6B585321-8FC6-45D1-BA0C-098F940FFE9E}" type="pres">
      <dgm:prSet presAssocID="{140A7829-7AB6-4DA6-AA2E-B9BB43CEAFFD}" presName="bracket" presStyleLbl="parChTrans1D1" presStyleIdx="1" presStyleCnt="2"/>
      <dgm:spPr/>
    </dgm:pt>
    <dgm:pt modelId="{74408292-C8FB-4BE0-856D-0DDE6144241C}" type="pres">
      <dgm:prSet presAssocID="{140A7829-7AB6-4DA6-AA2E-B9BB43CEAFFD}" presName="spH" presStyleCnt="0"/>
      <dgm:spPr/>
    </dgm:pt>
    <dgm:pt modelId="{20CC6EAF-3C7D-41F4-9DC1-5A545B89D650}" type="pres">
      <dgm:prSet presAssocID="{140A7829-7AB6-4DA6-AA2E-B9BB43CEAFFD}" presName="desTx" presStyleLbl="node1" presStyleIdx="1" presStyleCnt="2">
        <dgm:presLayoutVars>
          <dgm:bulletEnabled val="1"/>
        </dgm:presLayoutVars>
      </dgm:prSet>
      <dgm:spPr/>
      <dgm:t>
        <a:bodyPr/>
        <a:lstStyle/>
        <a:p>
          <a:endParaRPr lang="en-US"/>
        </a:p>
      </dgm:t>
    </dgm:pt>
  </dgm:ptLst>
  <dgm:cxnLst>
    <dgm:cxn modelId="{64922042-C72F-49DB-A21B-29A3E691411A}" type="presOf" srcId="{5D8BC482-7214-4D54-B6D6-8E9B64702FAB}" destId="{EF495F31-756C-49CD-9AAE-1C41A68A88D3}" srcOrd="0" destOrd="0" presId="urn:diagrams.loki3.com/BracketList"/>
    <dgm:cxn modelId="{2702F3C1-EAC1-46FC-98FE-528F2F0DE769}" type="presOf" srcId="{B21DE2B8-FAB8-4CF9-BC8E-93FF61159EEB}" destId="{57EBF9BC-08B8-4C28-9DC5-D9BD69890619}" srcOrd="0" destOrd="0" presId="urn:diagrams.loki3.com/BracketList"/>
    <dgm:cxn modelId="{4F7458B2-633E-4D19-AF43-DE9D2CB1B8CC}" type="presOf" srcId="{C96145BC-2C83-4B58-B1AC-2AC02168E874}" destId="{EF495F31-756C-49CD-9AAE-1C41A68A88D3}" srcOrd="0" destOrd="2" presId="urn:diagrams.loki3.com/BracketList"/>
    <dgm:cxn modelId="{F052AB87-59D9-4392-B809-D53BC49A12F8}" srcId="{B21DE2B8-FAB8-4CF9-BC8E-93FF61159EEB}" destId="{94EF1674-B282-4C5A-B98D-00401CCC7120}" srcOrd="1" destOrd="0" parTransId="{99C251CB-037A-4B93-9921-0C5F211DEFA7}" sibTransId="{6968622D-2235-45BB-92BE-48C4D7820F8E}"/>
    <dgm:cxn modelId="{517AEB7B-B579-490D-BE31-84D57824F50C}" type="presOf" srcId="{140A7829-7AB6-4DA6-AA2E-B9BB43CEAFFD}" destId="{205AEAFB-9FFC-4E39-BC61-AC8EA7D41F51}" srcOrd="0" destOrd="0" presId="urn:diagrams.loki3.com/BracketList"/>
    <dgm:cxn modelId="{BB383FCC-B713-4279-B95B-27DF1664EA77}" type="presOf" srcId="{8189662E-1563-4318-8987-F2D5EB5B7711}" destId="{20CC6EAF-3C7D-41F4-9DC1-5A545B89D650}" srcOrd="0" destOrd="1" presId="urn:diagrams.loki3.com/BracketList"/>
    <dgm:cxn modelId="{E51A4674-1983-4F02-8C74-17EB9EC789EF}" type="presOf" srcId="{B6C886A2-89A3-49EF-879E-E9BA4D02850A}" destId="{20CC6EAF-3C7D-41F4-9DC1-5A545B89D650}" srcOrd="0" destOrd="0" presId="urn:diagrams.loki3.com/BracketList"/>
    <dgm:cxn modelId="{6CC7504C-5FFD-43CC-BD0B-341A86FEE133}" srcId="{B21DE2B8-FAB8-4CF9-BC8E-93FF61159EEB}" destId="{C96145BC-2C83-4B58-B1AC-2AC02168E874}" srcOrd="2" destOrd="0" parTransId="{3357F9B0-3D1C-4AB4-8DD5-B4D2503FDD4D}" sibTransId="{9912CC2B-CEDD-4C4B-8355-7DF2265E473F}"/>
    <dgm:cxn modelId="{DB03EB50-7422-4B36-919D-047A0429AC02}" srcId="{140A7829-7AB6-4DA6-AA2E-B9BB43CEAFFD}" destId="{8189662E-1563-4318-8987-F2D5EB5B7711}" srcOrd="1" destOrd="0" parTransId="{4AE9E30B-3120-4A15-8CFE-C40DD3F01B36}" sibTransId="{F20B06E9-112B-4738-891F-4B72E343FBB3}"/>
    <dgm:cxn modelId="{2526985A-9321-4D95-AC27-3E26F1327434}" srcId="{DFAB7389-AAEE-45A1-9D7A-5A1CB2687822}" destId="{140A7829-7AB6-4DA6-AA2E-B9BB43CEAFFD}" srcOrd="1" destOrd="0" parTransId="{DBB69744-DBC8-4255-8203-66A3CF3BB36A}" sibTransId="{CCF61647-ACF9-4329-8999-015D64325AB0}"/>
    <dgm:cxn modelId="{73197508-A379-4FF0-A1E7-44D61DCC3279}" srcId="{B21DE2B8-FAB8-4CF9-BC8E-93FF61159EEB}" destId="{5D8BC482-7214-4D54-B6D6-8E9B64702FAB}" srcOrd="0" destOrd="0" parTransId="{239966A6-2F43-41FF-9CF9-F4E8620A63B6}" sibTransId="{16C27955-6AB8-4792-8B72-702E62823C96}"/>
    <dgm:cxn modelId="{A7356A21-9C0C-43E8-A44B-0A76583E4E2D}" type="presOf" srcId="{DFAB7389-AAEE-45A1-9D7A-5A1CB2687822}" destId="{458EAF14-FEAD-4614-9E23-7A2C1B7BC3AC}" srcOrd="0" destOrd="0" presId="urn:diagrams.loki3.com/BracketList"/>
    <dgm:cxn modelId="{11C9FA7E-35F4-4B1B-AD65-BFBF842562F4}" srcId="{DFAB7389-AAEE-45A1-9D7A-5A1CB2687822}" destId="{B21DE2B8-FAB8-4CF9-BC8E-93FF61159EEB}" srcOrd="0" destOrd="0" parTransId="{FB17B47A-570C-4E90-8A71-1A949ED2DF73}" sibTransId="{70F29913-CA1E-42E0-AC5C-A59FCCB3441D}"/>
    <dgm:cxn modelId="{16ECBDA5-C9A7-4FB8-834F-368AC3C86F67}" type="presOf" srcId="{94EF1674-B282-4C5A-B98D-00401CCC7120}" destId="{EF495F31-756C-49CD-9AAE-1C41A68A88D3}" srcOrd="0" destOrd="1" presId="urn:diagrams.loki3.com/BracketList"/>
    <dgm:cxn modelId="{1F19A90A-A9BB-44AC-813B-D95FA1263799}" srcId="{140A7829-7AB6-4DA6-AA2E-B9BB43CEAFFD}" destId="{B6C886A2-89A3-49EF-879E-E9BA4D02850A}" srcOrd="0" destOrd="0" parTransId="{B562AF92-43F0-45B5-B780-29B8254E13A5}" sibTransId="{B3F54885-A4A8-4584-9CD5-11C994C85C20}"/>
    <dgm:cxn modelId="{41F4D62E-C824-474C-AD08-7B366B4BCEBF}" type="presParOf" srcId="{458EAF14-FEAD-4614-9E23-7A2C1B7BC3AC}" destId="{BD2977AC-0307-4362-9243-F22E1612D1E4}" srcOrd="0" destOrd="0" presId="urn:diagrams.loki3.com/BracketList"/>
    <dgm:cxn modelId="{FEF6E531-56DF-4DBA-9BD4-309C51A33546}" type="presParOf" srcId="{BD2977AC-0307-4362-9243-F22E1612D1E4}" destId="{57EBF9BC-08B8-4C28-9DC5-D9BD69890619}" srcOrd="0" destOrd="0" presId="urn:diagrams.loki3.com/BracketList"/>
    <dgm:cxn modelId="{28BE21C1-F1EA-4601-9FDE-94CEC03AF957}" type="presParOf" srcId="{BD2977AC-0307-4362-9243-F22E1612D1E4}" destId="{8484CA5A-870F-47DC-A4EE-D02D49ED9CDD}" srcOrd="1" destOrd="0" presId="urn:diagrams.loki3.com/BracketList"/>
    <dgm:cxn modelId="{2ADCE9B9-E185-473B-8293-23B7E3DDF68E}" type="presParOf" srcId="{BD2977AC-0307-4362-9243-F22E1612D1E4}" destId="{E0B564EB-9103-4A09-94EC-F3D5E59A6166}" srcOrd="2" destOrd="0" presId="urn:diagrams.loki3.com/BracketList"/>
    <dgm:cxn modelId="{2D88E00E-C164-4B6D-8720-4B8B13ED6718}" type="presParOf" srcId="{BD2977AC-0307-4362-9243-F22E1612D1E4}" destId="{EF495F31-756C-49CD-9AAE-1C41A68A88D3}" srcOrd="3" destOrd="0" presId="urn:diagrams.loki3.com/BracketList"/>
    <dgm:cxn modelId="{1C1A37AE-4586-48D7-9892-9A1F92BEB5C3}" type="presParOf" srcId="{458EAF14-FEAD-4614-9E23-7A2C1B7BC3AC}" destId="{9A708C8D-2F14-4718-A916-48AB28B35E8E}" srcOrd="1" destOrd="0" presId="urn:diagrams.loki3.com/BracketList"/>
    <dgm:cxn modelId="{6216A1DF-7C45-4364-ACF5-0F9173FF4D4A}" type="presParOf" srcId="{458EAF14-FEAD-4614-9E23-7A2C1B7BC3AC}" destId="{DC12A763-5537-4662-A953-44043E040D88}" srcOrd="2" destOrd="0" presId="urn:diagrams.loki3.com/BracketList"/>
    <dgm:cxn modelId="{648E8330-449A-44BF-8B5E-86B136646D77}" type="presParOf" srcId="{DC12A763-5537-4662-A953-44043E040D88}" destId="{205AEAFB-9FFC-4E39-BC61-AC8EA7D41F51}" srcOrd="0" destOrd="0" presId="urn:diagrams.loki3.com/BracketList"/>
    <dgm:cxn modelId="{4B37DE5C-3B95-460F-962F-D3DC706D805B}" type="presParOf" srcId="{DC12A763-5537-4662-A953-44043E040D88}" destId="{6B585321-8FC6-45D1-BA0C-098F940FFE9E}" srcOrd="1" destOrd="0" presId="urn:diagrams.loki3.com/BracketList"/>
    <dgm:cxn modelId="{897B4DB5-220F-4CCC-A759-0A2ADCF0E382}" type="presParOf" srcId="{DC12A763-5537-4662-A953-44043E040D88}" destId="{74408292-C8FB-4BE0-856D-0DDE6144241C}" srcOrd="2" destOrd="0" presId="urn:diagrams.loki3.com/BracketList"/>
    <dgm:cxn modelId="{524F50AD-2956-4A8B-9010-00CD8E5C67B4}" type="presParOf" srcId="{DC12A763-5537-4662-A953-44043E040D88}" destId="{20CC6EAF-3C7D-41F4-9DC1-5A545B89D650}"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A32FE-356C-4571-8224-7573A8A951CA}">
      <dsp:nvSpPr>
        <dsp:cNvPr id="0" name=""/>
        <dsp:cNvSpPr/>
      </dsp:nvSpPr>
      <dsp:spPr>
        <a:xfrm>
          <a:off x="0" y="3275"/>
          <a:ext cx="8797925"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Union budget </a:t>
          </a:r>
          <a:endParaRPr lang="en-US" sz="3600" kern="1200" dirty="0"/>
        </a:p>
      </dsp:txBody>
      <dsp:txXfrm>
        <a:off x="33781" y="37056"/>
        <a:ext cx="8730363" cy="624438"/>
      </dsp:txXfrm>
    </dsp:sp>
    <dsp:sp modelId="{BA19A63A-4FFE-4ED0-B812-A769A6050531}">
      <dsp:nvSpPr>
        <dsp:cNvPr id="0" name=""/>
        <dsp:cNvSpPr/>
      </dsp:nvSpPr>
      <dsp:spPr>
        <a:xfrm>
          <a:off x="0" y="695275"/>
          <a:ext cx="8797925" cy="214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Constitutional posts, </a:t>
          </a:r>
          <a:r>
            <a:rPr lang="en-US" sz="2800" kern="1200" dirty="0" smtClean="0"/>
            <a:t>their office </a:t>
          </a:r>
          <a:r>
            <a:rPr lang="en-US" sz="2800" kern="1200" dirty="0"/>
            <a:t>maintenance</a:t>
          </a:r>
        </a:p>
        <a:p>
          <a:pPr marL="285750" lvl="1" indent="-285750" algn="l" defTabSz="1244600">
            <a:lnSpc>
              <a:spcPct val="90000"/>
            </a:lnSpc>
            <a:spcBef>
              <a:spcPct val="0"/>
            </a:spcBef>
            <a:spcAft>
              <a:spcPct val="20000"/>
            </a:spcAft>
            <a:buChar char="••"/>
          </a:pPr>
          <a:r>
            <a:rPr lang="en-US" sz="2800" kern="1200" dirty="0"/>
            <a:t>Speaker, Dy. In both houses- Salary, allowance</a:t>
          </a:r>
        </a:p>
        <a:p>
          <a:pPr marL="285750" lvl="1" indent="-285750" algn="l" defTabSz="1244600">
            <a:lnSpc>
              <a:spcPct val="90000"/>
            </a:lnSpc>
            <a:spcBef>
              <a:spcPct val="0"/>
            </a:spcBef>
            <a:spcAft>
              <a:spcPct val="20000"/>
            </a:spcAft>
            <a:buChar char="••"/>
          </a:pPr>
          <a:r>
            <a:rPr lang="en-US" sz="2800" kern="1200" dirty="0"/>
            <a:t>SC: salary, allowance,</a:t>
          </a:r>
          <a:r>
            <a:rPr lang="en-US" sz="2800" u="none" kern="1200" dirty="0">
              <a:solidFill>
                <a:srgbClr val="FFC000"/>
              </a:solidFill>
            </a:rPr>
            <a:t> </a:t>
          </a:r>
          <a:r>
            <a:rPr lang="en-US" sz="2800" u="sng" kern="1200" dirty="0">
              <a:solidFill>
                <a:srgbClr val="FFC000"/>
              </a:solidFill>
            </a:rPr>
            <a:t>Pensions</a:t>
          </a:r>
        </a:p>
        <a:p>
          <a:pPr marL="285750" lvl="1" indent="-285750" algn="l" defTabSz="1244600">
            <a:lnSpc>
              <a:spcPct val="90000"/>
            </a:lnSpc>
            <a:spcBef>
              <a:spcPct val="0"/>
            </a:spcBef>
            <a:spcAft>
              <a:spcPct val="20000"/>
            </a:spcAft>
            <a:buChar char="••"/>
          </a:pPr>
          <a:r>
            <a:rPr lang="en-US" sz="2800" kern="1200" dirty="0"/>
            <a:t>Debt charges / loan repayment/interest, $ required to satisfy court judgement/decree</a:t>
          </a:r>
        </a:p>
        <a:p>
          <a:pPr marL="285750" lvl="1" indent="-285750" algn="l" defTabSz="1244600">
            <a:lnSpc>
              <a:spcPct val="90000"/>
            </a:lnSpc>
            <a:spcBef>
              <a:spcPct val="0"/>
            </a:spcBef>
            <a:spcAft>
              <a:spcPct val="20000"/>
            </a:spcAft>
            <a:buChar char="••"/>
          </a:pPr>
          <a:r>
            <a:rPr lang="en-US" sz="2800" kern="1200" dirty="0"/>
            <a:t>Any other item declared by parliament</a:t>
          </a:r>
        </a:p>
      </dsp:txBody>
      <dsp:txXfrm>
        <a:off x="0" y="695275"/>
        <a:ext cx="8797925" cy="2142538"/>
      </dsp:txXfrm>
    </dsp:sp>
    <dsp:sp modelId="{474E5947-DD32-4350-8367-C2829BC96C3E}">
      <dsp:nvSpPr>
        <dsp:cNvPr id="0" name=""/>
        <dsp:cNvSpPr/>
      </dsp:nvSpPr>
      <dsp:spPr>
        <a:xfrm>
          <a:off x="0" y="2837814"/>
          <a:ext cx="8797925"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State budget </a:t>
          </a:r>
          <a:endParaRPr lang="en-US" sz="3600" kern="1200" dirty="0"/>
        </a:p>
      </dsp:txBody>
      <dsp:txXfrm>
        <a:off x="33781" y="2871595"/>
        <a:ext cx="8730363" cy="624438"/>
      </dsp:txXfrm>
    </dsp:sp>
    <dsp:sp modelId="{8AFC8BED-3F0D-4AF4-B44E-CECCD46267DB}">
      <dsp:nvSpPr>
        <dsp:cNvPr id="0" name=""/>
        <dsp:cNvSpPr/>
      </dsp:nvSpPr>
      <dsp:spPr>
        <a:xfrm>
          <a:off x="0" y="3529814"/>
          <a:ext cx="8797925" cy="35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Similar to above</a:t>
          </a:r>
        </a:p>
      </dsp:txBody>
      <dsp:txXfrm>
        <a:off x="0" y="3529814"/>
        <a:ext cx="8797925" cy="357089"/>
      </dsp:txXfrm>
    </dsp:sp>
    <dsp:sp modelId="{E267CC85-E55F-40B1-920A-22F6ED4A7C6C}">
      <dsp:nvSpPr>
        <dsp:cNvPr id="0" name=""/>
        <dsp:cNvSpPr/>
      </dsp:nvSpPr>
      <dsp:spPr>
        <a:xfrm>
          <a:off x="0" y="3886903"/>
          <a:ext cx="8797925"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a:t>UT</a:t>
          </a:r>
        </a:p>
      </dsp:txBody>
      <dsp:txXfrm>
        <a:off x="33781" y="3920684"/>
        <a:ext cx="8730363" cy="624438"/>
      </dsp:txXfrm>
    </dsp:sp>
    <dsp:sp modelId="{7232AE78-48C2-45AF-98AC-DD47730FC734}">
      <dsp:nvSpPr>
        <dsp:cNvPr id="0" name=""/>
        <dsp:cNvSpPr/>
      </dsp:nvSpPr>
      <dsp:spPr>
        <a:xfrm>
          <a:off x="0" y="4578904"/>
          <a:ext cx="8797925" cy="731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Administrator</a:t>
          </a:r>
          <a:r>
            <a:rPr lang="en-US" sz="2800" kern="1200" dirty="0">
              <a:solidFill>
                <a:srgbClr val="FFC000"/>
              </a:solidFill>
            </a:rPr>
            <a:t>, Judicial commissioner</a:t>
          </a:r>
        </a:p>
        <a:p>
          <a:pPr marL="285750" lvl="1" indent="-285750" algn="l" defTabSz="1244600">
            <a:lnSpc>
              <a:spcPct val="90000"/>
            </a:lnSpc>
            <a:spcBef>
              <a:spcPct val="0"/>
            </a:spcBef>
            <a:spcAft>
              <a:spcPct val="20000"/>
            </a:spcAft>
            <a:buChar char="••"/>
          </a:pPr>
          <a:r>
            <a:rPr lang="en-US" sz="2800" kern="1200" dirty="0"/>
            <a:t>+ similar to above</a:t>
          </a:r>
        </a:p>
      </dsp:txBody>
      <dsp:txXfrm>
        <a:off x="0" y="4578904"/>
        <a:ext cx="8797925" cy="7311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E728F-FDFA-41D2-A199-18551B63FEA9}">
      <dsp:nvSpPr>
        <dsp:cNvPr id="0" name=""/>
        <dsp:cNvSpPr/>
      </dsp:nvSpPr>
      <dsp:spPr>
        <a:xfrm>
          <a:off x="0" y="244231"/>
          <a:ext cx="8797925"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Incoming Revenue, loans raised, loans recovered</a:t>
          </a:r>
        </a:p>
        <a:p>
          <a:pPr marL="228600" lvl="1" indent="-228600" algn="l" defTabSz="1066800">
            <a:lnSpc>
              <a:spcPct val="90000"/>
            </a:lnSpc>
            <a:spcBef>
              <a:spcPct val="0"/>
            </a:spcBef>
            <a:spcAft>
              <a:spcPct val="15000"/>
            </a:spcAft>
            <a:buChar char="••"/>
          </a:pPr>
          <a:r>
            <a:rPr lang="en-US" sz="2400" kern="1200" dirty="0"/>
            <a:t>Withdrawal need Parliament Permission (- Charged Expenditure)</a:t>
          </a:r>
        </a:p>
      </dsp:txBody>
      <dsp:txXfrm>
        <a:off x="0" y="244231"/>
        <a:ext cx="8797925" cy="1157625"/>
      </dsp:txXfrm>
    </dsp:sp>
    <dsp:sp modelId="{D91DA610-8EF9-4E03-AEF9-553DD2CAFA4D}">
      <dsp:nvSpPr>
        <dsp:cNvPr id="0" name=""/>
        <dsp:cNvSpPr/>
      </dsp:nvSpPr>
      <dsp:spPr>
        <a:xfrm>
          <a:off x="439896" y="22831"/>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lvl="0" algn="l" defTabSz="1066800">
            <a:lnSpc>
              <a:spcPct val="90000"/>
            </a:lnSpc>
            <a:spcBef>
              <a:spcPct val="0"/>
            </a:spcBef>
            <a:spcAft>
              <a:spcPct val="35000"/>
            </a:spcAft>
          </a:pPr>
          <a:r>
            <a:rPr lang="en-US" sz="2400" kern="1200" dirty="0"/>
            <a:t>Consolidated </a:t>
          </a:r>
          <a:r>
            <a:rPr lang="en-US" sz="2400" kern="1200" dirty="0" smtClean="0"/>
            <a:t>Fund-266: </a:t>
          </a:r>
          <a:r>
            <a:rPr lang="hi-IN" sz="2400" kern="1200" dirty="0" smtClean="0"/>
            <a:t>एकत्रित/संचित निधि</a:t>
          </a:r>
          <a:endParaRPr lang="en-US" sz="2400" kern="1200" dirty="0"/>
        </a:p>
      </dsp:txBody>
      <dsp:txXfrm>
        <a:off x="461512" y="44447"/>
        <a:ext cx="6115315" cy="399568"/>
      </dsp:txXfrm>
    </dsp:sp>
    <dsp:sp modelId="{C4BA4214-1687-404F-A463-99CCCD6BAB36}">
      <dsp:nvSpPr>
        <dsp:cNvPr id="0" name=""/>
        <dsp:cNvSpPr/>
      </dsp:nvSpPr>
      <dsp:spPr>
        <a:xfrm>
          <a:off x="0" y="1704256"/>
          <a:ext cx="8797925" cy="2126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Govt. acts as banker: Incoming provident, small savings, postal deposit etc</a:t>
          </a:r>
          <a:r>
            <a:rPr lang="en-US" sz="2400" kern="1200" dirty="0" smtClean="0"/>
            <a:t>. parliament permission not necessary.</a:t>
          </a:r>
          <a:endParaRPr lang="en-US" sz="2400" kern="1200" dirty="0"/>
        </a:p>
        <a:p>
          <a:pPr marL="228600" lvl="1" indent="-228600" algn="l" defTabSz="1066800">
            <a:lnSpc>
              <a:spcPct val="90000"/>
            </a:lnSpc>
            <a:spcBef>
              <a:spcPct val="0"/>
            </a:spcBef>
            <a:spcAft>
              <a:spcPct val="15000"/>
            </a:spcAft>
            <a:buChar char="••"/>
          </a:pPr>
          <a:r>
            <a:rPr lang="en-US" sz="2400" kern="1200" dirty="0"/>
            <a:t>IF separate fund for specific expenditure </a:t>
          </a:r>
          <a:r>
            <a:rPr lang="en-US" sz="2400" kern="1200" dirty="0">
              <a:solidFill>
                <a:srgbClr val="C00000"/>
              </a:solidFill>
            </a:rPr>
            <a:t>need parliament </a:t>
          </a:r>
          <a:r>
            <a:rPr lang="en-US" sz="2400" kern="1200" dirty="0" smtClean="0">
              <a:solidFill>
                <a:srgbClr val="C00000"/>
              </a:solidFill>
            </a:rPr>
            <a:t>permission to “Create” it e.g</a:t>
          </a:r>
          <a:r>
            <a:rPr lang="en-US" sz="2400" kern="1200" dirty="0">
              <a:solidFill>
                <a:srgbClr val="C00000"/>
              </a:solidFill>
            </a:rPr>
            <a:t>. road, mid-day </a:t>
          </a:r>
          <a:r>
            <a:rPr lang="en-US" sz="2400" kern="1200" dirty="0" smtClean="0">
              <a:solidFill>
                <a:srgbClr val="C00000"/>
              </a:solidFill>
            </a:rPr>
            <a:t>meals. (IYB </a:t>
          </a:r>
          <a:r>
            <a:rPr lang="en-US" sz="2400" kern="1200" dirty="0" err="1" smtClean="0">
              <a:solidFill>
                <a:srgbClr val="C00000"/>
              </a:solidFill>
            </a:rPr>
            <a:t>ch.</a:t>
          </a:r>
          <a:r>
            <a:rPr lang="en-US" sz="2400" kern="1200" dirty="0" smtClean="0">
              <a:solidFill>
                <a:srgbClr val="C00000"/>
              </a:solidFill>
            </a:rPr>
            <a:t> On finance)</a:t>
          </a:r>
          <a:endParaRPr lang="en-US" sz="2400" kern="1200" dirty="0">
            <a:solidFill>
              <a:srgbClr val="C00000"/>
            </a:solidFill>
          </a:endParaRPr>
        </a:p>
      </dsp:txBody>
      <dsp:txXfrm>
        <a:off x="0" y="1704256"/>
        <a:ext cx="8797925" cy="2126250"/>
      </dsp:txXfrm>
    </dsp:sp>
    <dsp:sp modelId="{759D02B6-F505-4EEE-B7E0-D3F86B8E0D16}">
      <dsp:nvSpPr>
        <dsp:cNvPr id="0" name=""/>
        <dsp:cNvSpPr/>
      </dsp:nvSpPr>
      <dsp:spPr>
        <a:xfrm>
          <a:off x="439896" y="1482856"/>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lvl="0" algn="l" defTabSz="1066800">
            <a:lnSpc>
              <a:spcPct val="90000"/>
            </a:lnSpc>
            <a:spcBef>
              <a:spcPct val="0"/>
            </a:spcBef>
            <a:spcAft>
              <a:spcPct val="35000"/>
            </a:spcAft>
          </a:pPr>
          <a:r>
            <a:rPr lang="en-US" sz="2400" kern="1200" dirty="0"/>
            <a:t>Public </a:t>
          </a:r>
          <a:r>
            <a:rPr lang="en-US" sz="2400" kern="1200" dirty="0" smtClean="0"/>
            <a:t>Account-266: </a:t>
          </a:r>
          <a:r>
            <a:rPr lang="hi-IN" sz="2400" kern="1200" dirty="0" smtClean="0"/>
            <a:t>लोकलेखा/जाहेर हिसाब</a:t>
          </a:r>
          <a:endParaRPr lang="en-US" sz="2400" kern="1200" dirty="0"/>
        </a:p>
      </dsp:txBody>
      <dsp:txXfrm>
        <a:off x="461512" y="1504472"/>
        <a:ext cx="6115315" cy="399568"/>
      </dsp:txXfrm>
    </dsp:sp>
    <dsp:sp modelId="{CE16522D-E90D-46DC-AE77-CD40A70162B9}">
      <dsp:nvSpPr>
        <dsp:cNvPr id="0" name=""/>
        <dsp:cNvSpPr/>
      </dsp:nvSpPr>
      <dsp:spPr>
        <a:xfrm>
          <a:off x="0" y="4132906"/>
          <a:ext cx="8797925"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Unforeseen events Rs.500 cr</a:t>
          </a:r>
          <a:r>
            <a:rPr lang="en-US" sz="2400" kern="1200" dirty="0" smtClean="0"/>
            <a:t>. President (</a:t>
          </a:r>
          <a:r>
            <a:rPr lang="en-US" sz="2400" kern="1200" dirty="0" err="1" smtClean="0"/>
            <a:t>FinSecy</a:t>
          </a:r>
          <a:r>
            <a:rPr lang="en-US" sz="2400" kern="1200" dirty="0" smtClean="0"/>
            <a:t>)</a:t>
          </a:r>
          <a:endParaRPr lang="en-US" sz="2400" kern="1200" dirty="0"/>
        </a:p>
        <a:p>
          <a:pPr marL="228600" lvl="1" indent="-228600" algn="l" defTabSz="1066800">
            <a:lnSpc>
              <a:spcPct val="90000"/>
            </a:lnSpc>
            <a:spcBef>
              <a:spcPct val="0"/>
            </a:spcBef>
            <a:spcAft>
              <a:spcPct val="15000"/>
            </a:spcAft>
            <a:buChar char="••"/>
          </a:pPr>
          <a:r>
            <a:rPr lang="en-US" sz="2400" kern="1200" dirty="0"/>
            <a:t>Parliament approval “subsequently” obtained, after </a:t>
          </a:r>
          <a:r>
            <a:rPr lang="en-US" sz="2400" kern="1200" dirty="0" smtClean="0"/>
            <a:t>Expenditure</a:t>
          </a:r>
          <a:endParaRPr lang="en-US" sz="2400" kern="1200" dirty="0">
            <a:solidFill>
              <a:srgbClr val="C00000"/>
            </a:solidFill>
          </a:endParaRPr>
        </a:p>
      </dsp:txBody>
      <dsp:txXfrm>
        <a:off x="0" y="4132906"/>
        <a:ext cx="8797925" cy="1157625"/>
      </dsp:txXfrm>
    </dsp:sp>
    <dsp:sp modelId="{27C90B4D-51C1-4505-B900-BEBB0F18687F}">
      <dsp:nvSpPr>
        <dsp:cNvPr id="0" name=""/>
        <dsp:cNvSpPr/>
      </dsp:nvSpPr>
      <dsp:spPr>
        <a:xfrm>
          <a:off x="439896" y="3911506"/>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lvl="0" algn="l" defTabSz="1066800">
            <a:lnSpc>
              <a:spcPct val="90000"/>
            </a:lnSpc>
            <a:spcBef>
              <a:spcPct val="0"/>
            </a:spcBef>
            <a:spcAft>
              <a:spcPct val="35000"/>
            </a:spcAft>
          </a:pPr>
          <a:r>
            <a:rPr lang="en-US" sz="2400" kern="1200" dirty="0"/>
            <a:t>Contingency </a:t>
          </a:r>
          <a:r>
            <a:rPr lang="en-US" sz="2400" kern="1200" dirty="0" smtClean="0"/>
            <a:t>Fund-267: </a:t>
          </a:r>
          <a:r>
            <a:rPr lang="hi-IN" sz="2400" kern="1200" dirty="0" smtClean="0"/>
            <a:t>आकस्मिकता निधि</a:t>
          </a:r>
          <a:endParaRPr lang="en-US" sz="2400" kern="1200" dirty="0"/>
        </a:p>
      </dsp:txBody>
      <dsp:txXfrm>
        <a:off x="461512" y="3933122"/>
        <a:ext cx="6115315"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BD7D2-1042-4D4B-8873-D3EE02AE8F8C}">
      <dsp:nvSpPr>
        <dsp:cNvPr id="0" name=""/>
        <dsp:cNvSpPr/>
      </dsp:nvSpPr>
      <dsp:spPr>
        <a:xfrm>
          <a:off x="0" y="0"/>
          <a:ext cx="9152792" cy="1756036"/>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390D03-AC18-4998-96F2-706341ECE8D4}">
      <dsp:nvSpPr>
        <dsp:cNvPr id="0" name=""/>
        <dsp:cNvSpPr/>
      </dsp:nvSpPr>
      <dsp:spPr>
        <a:xfrm>
          <a:off x="932935" y="234138"/>
          <a:ext cx="1371928" cy="1287760"/>
        </a:xfrm>
        <a:prstGeom prst="roundRect">
          <a:avLst>
            <a:gd name="adj" fmla="val 10000"/>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A78D1D-B025-4132-9CA7-0BB811C19698}">
      <dsp:nvSpPr>
        <dsp:cNvPr id="0" name=""/>
        <dsp:cNvSpPr/>
      </dsp:nvSpPr>
      <dsp:spPr>
        <a:xfrm rot="10800000">
          <a:off x="274583" y="1756036"/>
          <a:ext cx="2688632" cy="2146267"/>
        </a:xfrm>
        <a:prstGeom prst="round2SameRect">
          <a:avLst>
            <a:gd name="adj1" fmla="val 10500"/>
            <a:gd name="adj2" fmla="val 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112</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AFS with revenue expenditure shown separately.</a:t>
          </a:r>
          <a:endParaRPr lang="en-US" sz="2300" kern="1200" dirty="0">
            <a:effectLst>
              <a:outerShdw blurRad="38100" dist="38100" dir="2700000" algn="tl">
                <a:srgbClr val="000000">
                  <a:alpha val="43137"/>
                </a:srgbClr>
              </a:outerShdw>
            </a:effectLst>
          </a:endParaRPr>
        </a:p>
      </dsp:txBody>
      <dsp:txXfrm rot="10800000">
        <a:off x="340588" y="1756036"/>
        <a:ext cx="2556622" cy="2080262"/>
      </dsp:txXfrm>
    </dsp:sp>
    <dsp:sp modelId="{5B59BCD6-21AF-4B8F-9B9F-722E3F5DC738}">
      <dsp:nvSpPr>
        <dsp:cNvPr id="0" name=""/>
        <dsp:cNvSpPr/>
      </dsp:nvSpPr>
      <dsp:spPr>
        <a:xfrm>
          <a:off x="3828337" y="234138"/>
          <a:ext cx="1496116" cy="1287760"/>
        </a:xfrm>
        <a:prstGeom prst="roundRect">
          <a:avLst>
            <a:gd name="adj" fmla="val 10000"/>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FD1487D-29CC-4463-937C-7B7AFD723CE3}">
      <dsp:nvSpPr>
        <dsp:cNvPr id="0" name=""/>
        <dsp:cNvSpPr/>
      </dsp:nvSpPr>
      <dsp:spPr>
        <a:xfrm rot="10800000">
          <a:off x="3232079" y="1756036"/>
          <a:ext cx="2688632" cy="2146267"/>
        </a:xfrm>
        <a:prstGeom prst="round2SameRect">
          <a:avLst>
            <a:gd name="adj1" fmla="val 10500"/>
            <a:gd name="adj2" fmla="val 0"/>
          </a:avLst>
        </a:prstGeom>
        <a:solidFill>
          <a:schemeClr val="accent4">
            <a:hueOff val="4822484"/>
            <a:satOff val="-4333"/>
            <a:lumOff val="-6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265</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Finance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collect taxes</a:t>
          </a:r>
          <a:endParaRPr lang="en-US" sz="2300" kern="1200" dirty="0">
            <a:effectLst>
              <a:outerShdw blurRad="38100" dist="38100" dir="2700000" algn="tl">
                <a:srgbClr val="000000">
                  <a:alpha val="43137"/>
                </a:srgbClr>
              </a:outerShdw>
            </a:effectLst>
          </a:endParaRPr>
        </a:p>
      </dsp:txBody>
      <dsp:txXfrm rot="10800000">
        <a:off x="3298084" y="1756036"/>
        <a:ext cx="2556622" cy="2080262"/>
      </dsp:txXfrm>
    </dsp:sp>
    <dsp:sp modelId="{0DB37ABF-1F1D-4CC3-92F8-3622A7650254}">
      <dsp:nvSpPr>
        <dsp:cNvPr id="0" name=""/>
        <dsp:cNvSpPr/>
      </dsp:nvSpPr>
      <dsp:spPr>
        <a:xfrm>
          <a:off x="6761286" y="234138"/>
          <a:ext cx="1545210" cy="1287760"/>
        </a:xfrm>
        <a:prstGeom prst="roundRect">
          <a:avLst>
            <a:gd name="adj" fmla="val 10000"/>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4F90726-EE2C-4195-908C-4F14853E6C4C}">
      <dsp:nvSpPr>
        <dsp:cNvPr id="0" name=""/>
        <dsp:cNvSpPr/>
      </dsp:nvSpPr>
      <dsp:spPr>
        <a:xfrm rot="10800000">
          <a:off x="6189575" y="1756036"/>
          <a:ext cx="2688632" cy="2146267"/>
        </a:xfrm>
        <a:prstGeom prst="round2SameRect">
          <a:avLst>
            <a:gd name="adj1" fmla="val 10500"/>
            <a:gd name="adj2" fmla="val 0"/>
          </a:avLst>
        </a:prstGeom>
        <a:solidFill>
          <a:schemeClr val="accent4">
            <a:hueOff val="9644969"/>
            <a:satOff val="-8667"/>
            <a:lumOff val="-13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266</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Appropriation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spend money from CFI</a:t>
          </a:r>
          <a:endParaRPr lang="en-US" sz="2300" kern="1200" dirty="0">
            <a:effectLst>
              <a:outerShdw blurRad="38100" dist="38100" dir="2700000" algn="tl">
                <a:srgbClr val="000000">
                  <a:alpha val="43137"/>
                </a:srgbClr>
              </a:outerShdw>
            </a:effectLst>
          </a:endParaRPr>
        </a:p>
      </dsp:txBody>
      <dsp:txXfrm rot="10800000">
        <a:off x="6255580" y="1756036"/>
        <a:ext cx="2556622" cy="20802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4A7CD-D81F-49B3-930F-0FB34362352B}">
      <dsp:nvSpPr>
        <dsp:cNvPr id="0" name=""/>
        <dsp:cNvSpPr/>
      </dsp:nvSpPr>
      <dsp:spPr>
        <a:xfrm>
          <a:off x="2360935" y="2227350"/>
          <a:ext cx="313645" cy="91440"/>
        </a:xfrm>
        <a:custGeom>
          <a:avLst/>
          <a:gdLst/>
          <a:ahLst/>
          <a:cxnLst/>
          <a:rect l="0" t="0" r="0" b="0"/>
          <a:pathLst>
            <a:path>
              <a:moveTo>
                <a:pt x="0" y="45720"/>
              </a:moveTo>
              <a:lnTo>
                <a:pt x="313645"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09917" y="2265229"/>
        <a:ext cx="15682" cy="15682"/>
      </dsp:txXfrm>
    </dsp:sp>
    <dsp:sp modelId="{2408EEB1-8B04-4799-9A81-4BDE9EBEBF21}">
      <dsp:nvSpPr>
        <dsp:cNvPr id="0" name=""/>
        <dsp:cNvSpPr/>
      </dsp:nvSpPr>
      <dsp:spPr>
        <a:xfrm>
          <a:off x="479065" y="1675423"/>
          <a:ext cx="313645" cy="597646"/>
        </a:xfrm>
        <a:custGeom>
          <a:avLst/>
          <a:gdLst/>
          <a:ahLst/>
          <a:cxnLst/>
          <a:rect l="0" t="0" r="0" b="0"/>
          <a:pathLst>
            <a:path>
              <a:moveTo>
                <a:pt x="0" y="0"/>
              </a:moveTo>
              <a:lnTo>
                <a:pt x="156822" y="0"/>
              </a:lnTo>
              <a:lnTo>
                <a:pt x="156822" y="597646"/>
              </a:lnTo>
              <a:lnTo>
                <a:pt x="313645" y="5976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9014" y="1957373"/>
        <a:ext cx="33747" cy="33747"/>
      </dsp:txXfrm>
    </dsp:sp>
    <dsp:sp modelId="{0BD6A566-E42A-4DC0-AD6B-EDD7E300C572}">
      <dsp:nvSpPr>
        <dsp:cNvPr id="0" name=""/>
        <dsp:cNvSpPr/>
      </dsp:nvSpPr>
      <dsp:spPr>
        <a:xfrm>
          <a:off x="479065" y="1629703"/>
          <a:ext cx="313645" cy="91440"/>
        </a:xfrm>
        <a:custGeom>
          <a:avLst/>
          <a:gdLst/>
          <a:ahLst/>
          <a:cxnLst/>
          <a:rect l="0" t="0" r="0" b="0"/>
          <a:pathLst>
            <a:path>
              <a:moveTo>
                <a:pt x="0" y="45720"/>
              </a:moveTo>
              <a:lnTo>
                <a:pt x="313645"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8046" y="1667582"/>
        <a:ext cx="15682" cy="15682"/>
      </dsp:txXfrm>
    </dsp:sp>
    <dsp:sp modelId="{9983C3A5-732B-45F2-9F61-0184241D8E1A}">
      <dsp:nvSpPr>
        <dsp:cNvPr id="0" name=""/>
        <dsp:cNvSpPr/>
      </dsp:nvSpPr>
      <dsp:spPr>
        <a:xfrm>
          <a:off x="479065" y="1077776"/>
          <a:ext cx="313645" cy="597646"/>
        </a:xfrm>
        <a:custGeom>
          <a:avLst/>
          <a:gdLst/>
          <a:ahLst/>
          <a:cxnLst/>
          <a:rect l="0" t="0" r="0" b="0"/>
          <a:pathLst>
            <a:path>
              <a:moveTo>
                <a:pt x="0" y="597646"/>
              </a:moveTo>
              <a:lnTo>
                <a:pt x="156822" y="597646"/>
              </a:lnTo>
              <a:lnTo>
                <a:pt x="156822" y="0"/>
              </a:lnTo>
              <a:lnTo>
                <a:pt x="3136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9014" y="1359726"/>
        <a:ext cx="33747" cy="33747"/>
      </dsp:txXfrm>
    </dsp:sp>
    <dsp:sp modelId="{36013374-93B3-483B-BF4E-CD8B73E074DC}">
      <dsp:nvSpPr>
        <dsp:cNvPr id="0" name=""/>
        <dsp:cNvSpPr/>
      </dsp:nvSpPr>
      <dsp:spPr>
        <a:xfrm rot="16200000">
          <a:off x="-1018197" y="1436364"/>
          <a:ext cx="2516407" cy="4781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Budget </a:t>
          </a:r>
          <a:endParaRPr lang="en-US" sz="3300" kern="1200" dirty="0"/>
        </a:p>
      </dsp:txBody>
      <dsp:txXfrm>
        <a:off x="-1018197" y="1436364"/>
        <a:ext cx="2516407" cy="478117"/>
      </dsp:txXfrm>
    </dsp:sp>
    <dsp:sp modelId="{38C0DA77-4F0B-42EF-B057-ECEB523FF623}">
      <dsp:nvSpPr>
        <dsp:cNvPr id="0" name=""/>
        <dsp:cNvSpPr/>
      </dsp:nvSpPr>
      <dsp:spPr>
        <a:xfrm>
          <a:off x="792710" y="838717"/>
          <a:ext cx="1568225" cy="4781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AFS</a:t>
          </a:r>
          <a:endParaRPr lang="en-US" sz="1800" kern="1200" dirty="0"/>
        </a:p>
      </dsp:txBody>
      <dsp:txXfrm>
        <a:off x="792710" y="838717"/>
        <a:ext cx="1568225" cy="478117"/>
      </dsp:txXfrm>
    </dsp:sp>
    <dsp:sp modelId="{F0EB92CE-4E91-42EA-B773-DDDBD1C5E7DA}">
      <dsp:nvSpPr>
        <dsp:cNvPr id="0" name=""/>
        <dsp:cNvSpPr/>
      </dsp:nvSpPr>
      <dsp:spPr>
        <a:xfrm>
          <a:off x="792710" y="1436364"/>
          <a:ext cx="1568225" cy="478117"/>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Finance bill</a:t>
          </a:r>
          <a:endParaRPr lang="en-US" sz="1800" kern="1200" dirty="0"/>
        </a:p>
      </dsp:txBody>
      <dsp:txXfrm>
        <a:off x="792710" y="1436364"/>
        <a:ext cx="1568225" cy="478117"/>
      </dsp:txXfrm>
    </dsp:sp>
    <dsp:sp modelId="{57B0FCCD-2B5E-44FC-A3A0-E77E5046E497}">
      <dsp:nvSpPr>
        <dsp:cNvPr id="0" name=""/>
        <dsp:cNvSpPr/>
      </dsp:nvSpPr>
      <dsp:spPr>
        <a:xfrm>
          <a:off x="792710" y="2034011"/>
          <a:ext cx="1568225" cy="478117"/>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Appropriation Bill</a:t>
          </a:r>
          <a:endParaRPr lang="en-US" sz="1800" kern="1200" dirty="0"/>
        </a:p>
      </dsp:txBody>
      <dsp:txXfrm>
        <a:off x="792710" y="2034011"/>
        <a:ext cx="1568225" cy="478117"/>
      </dsp:txXfrm>
    </dsp:sp>
    <dsp:sp modelId="{832C672E-199E-4C4E-9CAC-38859AE2B6CB}">
      <dsp:nvSpPr>
        <dsp:cNvPr id="0" name=""/>
        <dsp:cNvSpPr/>
      </dsp:nvSpPr>
      <dsp:spPr>
        <a:xfrm>
          <a:off x="2674580" y="2034011"/>
          <a:ext cx="1568225" cy="4781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strike="sngStrike" kern="1200" dirty="0" smtClean="0"/>
            <a:t>Vote on Account</a:t>
          </a:r>
          <a:endParaRPr lang="en-US" sz="1800" strike="sngStrike" kern="1200" dirty="0"/>
        </a:p>
      </dsp:txBody>
      <dsp:txXfrm>
        <a:off x="2674580" y="2034011"/>
        <a:ext cx="1568225" cy="4781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DFFF-BE1F-4CAE-9F65-3DD135A0FE1A}">
      <dsp:nvSpPr>
        <dsp:cNvPr id="0" name=""/>
        <dsp:cNvSpPr/>
      </dsp:nvSpPr>
      <dsp:spPr>
        <a:xfrm>
          <a:off x="42" y="84353"/>
          <a:ext cx="4110954"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a:t>Vote on Account</a:t>
          </a:r>
        </a:p>
      </dsp:txBody>
      <dsp:txXfrm>
        <a:off x="42" y="84353"/>
        <a:ext cx="4110954" cy="777600"/>
      </dsp:txXfrm>
    </dsp:sp>
    <dsp:sp modelId="{1796111D-F5A5-4036-B84F-8BA5C03AF456}">
      <dsp:nvSpPr>
        <dsp:cNvPr id="0" name=""/>
        <dsp:cNvSpPr/>
      </dsp:nvSpPr>
      <dsp:spPr>
        <a:xfrm>
          <a:off x="42" y="861953"/>
          <a:ext cx="4110954" cy="30387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Every year for cash problem between Feb to April when budget is passed</a:t>
          </a:r>
        </a:p>
        <a:p>
          <a:pPr marL="228600" lvl="1" indent="-228600" algn="l" defTabSz="1200150">
            <a:lnSpc>
              <a:spcPct val="90000"/>
            </a:lnSpc>
            <a:spcBef>
              <a:spcPct val="0"/>
            </a:spcBef>
            <a:spcAft>
              <a:spcPct val="15000"/>
            </a:spcAft>
            <a:buChar char="••"/>
          </a:pPr>
          <a:r>
            <a:rPr lang="en-US" sz="2700" kern="1200" dirty="0"/>
            <a:t>Only Appropriation Expenditure permission </a:t>
          </a:r>
        </a:p>
        <a:p>
          <a:pPr marL="228600" lvl="1" indent="-228600" algn="l" defTabSz="1200150">
            <a:lnSpc>
              <a:spcPct val="90000"/>
            </a:lnSpc>
            <a:spcBef>
              <a:spcPct val="0"/>
            </a:spcBef>
            <a:spcAft>
              <a:spcPct val="15000"/>
            </a:spcAft>
            <a:buChar char="••"/>
          </a:pPr>
          <a:r>
            <a:rPr lang="en-US" sz="2700" kern="1200" dirty="0"/>
            <a:t>Valid: 2-4 months</a:t>
          </a:r>
        </a:p>
        <a:p>
          <a:pPr marL="228600" lvl="1" indent="-228600" algn="l" defTabSz="1200150">
            <a:lnSpc>
              <a:spcPct val="90000"/>
            </a:lnSpc>
            <a:spcBef>
              <a:spcPct val="0"/>
            </a:spcBef>
            <a:spcAft>
              <a:spcPct val="15000"/>
            </a:spcAft>
            <a:buChar char="••"/>
          </a:pPr>
          <a:endParaRPr lang="en-US" sz="2700" kern="1200" dirty="0"/>
        </a:p>
      </dsp:txBody>
      <dsp:txXfrm>
        <a:off x="42" y="861953"/>
        <a:ext cx="4110954" cy="3038715"/>
      </dsp:txXfrm>
    </dsp:sp>
    <dsp:sp modelId="{B8237BDD-80A8-4C94-AB58-B960D557A681}">
      <dsp:nvSpPr>
        <dsp:cNvPr id="0" name=""/>
        <dsp:cNvSpPr/>
      </dsp:nvSpPr>
      <dsp:spPr>
        <a:xfrm>
          <a:off x="4686531" y="84353"/>
          <a:ext cx="4110954"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a:t>Interim Budget </a:t>
          </a:r>
        </a:p>
      </dsp:txBody>
      <dsp:txXfrm>
        <a:off x="4686531" y="84353"/>
        <a:ext cx="4110954" cy="777600"/>
      </dsp:txXfrm>
    </dsp:sp>
    <dsp:sp modelId="{542C58CA-9EF2-49CE-AE30-1B30D4D6D260}">
      <dsp:nvSpPr>
        <dsp:cNvPr id="0" name=""/>
        <dsp:cNvSpPr/>
      </dsp:nvSpPr>
      <dsp:spPr>
        <a:xfrm>
          <a:off x="4686531" y="861953"/>
          <a:ext cx="4110954" cy="30387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Election /extreme situation when immoral for outgoing Government to make drastic changes.</a:t>
          </a:r>
        </a:p>
        <a:p>
          <a:pPr marL="228600" lvl="1" indent="-228600" algn="l" defTabSz="1200150">
            <a:lnSpc>
              <a:spcPct val="90000"/>
            </a:lnSpc>
            <a:spcBef>
              <a:spcPct val="0"/>
            </a:spcBef>
            <a:spcAft>
              <a:spcPct val="15000"/>
            </a:spcAft>
            <a:buChar char="••"/>
          </a:pPr>
          <a:r>
            <a:rPr lang="en-US" sz="2700" kern="1200" dirty="0"/>
            <a:t>All 3 </a:t>
          </a:r>
          <a:r>
            <a:rPr lang="en-US" sz="2700" kern="1200" dirty="0" err="1"/>
            <a:t>docx</a:t>
          </a:r>
          <a:r>
            <a:rPr lang="en-US" sz="2700" kern="1200" dirty="0"/>
            <a:t> + vote on account</a:t>
          </a:r>
        </a:p>
        <a:p>
          <a:pPr marL="228600" lvl="1" indent="-228600" algn="l" defTabSz="1200150">
            <a:lnSpc>
              <a:spcPct val="90000"/>
            </a:lnSpc>
            <a:spcBef>
              <a:spcPct val="0"/>
            </a:spcBef>
            <a:spcAft>
              <a:spcPct val="15000"/>
            </a:spcAft>
            <a:buChar char="••"/>
          </a:pPr>
          <a:r>
            <a:rPr lang="en-US" sz="2700" kern="1200" dirty="0"/>
            <a:t>Valid-whole year, unless changed by new govt.</a:t>
          </a:r>
        </a:p>
      </dsp:txBody>
      <dsp:txXfrm>
        <a:off x="4686531" y="861953"/>
        <a:ext cx="4110954" cy="30387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111775"/>
          <a:ext cx="2525966" cy="1591338"/>
        </a:xfrm>
        <a:prstGeom prst="rect">
          <a:avLst/>
        </a:prstGeom>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715753"/>
          <a:ext cx="2248110" cy="707270"/>
        </a:xfrm>
        <a:prstGeom prst="wedgeRectCallout">
          <a:avLst>
            <a:gd name="adj1" fmla="val 20250"/>
            <a:gd name="adj2" fmla="val -60700"/>
          </a:avLst>
        </a:prstGeom>
        <a:solidFill>
          <a:schemeClr val="bg1">
            <a:lumMod val="85000"/>
            <a:lum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1.Banking, Fin, </a:t>
          </a:r>
          <a:r>
            <a:rPr lang="en-US" sz="1900" kern="1200" dirty="0" err="1" smtClean="0">
              <a:effectLst/>
              <a:latin typeface="Franklin Gothic Medium Cond" panose="020B0606030402020204" pitchFamily="34" charset="0"/>
            </a:rPr>
            <a:t>Insur</a:t>
          </a:r>
          <a:r>
            <a:rPr lang="en-US" sz="1900" kern="1200" dirty="0" smtClean="0">
              <a:effectLst/>
              <a:latin typeface="Franklin Gothic Medium Cond" panose="020B0606030402020204" pitchFamily="34" charset="0"/>
            </a:rPr>
            <a: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V1:c3,4</a:t>
          </a:r>
          <a:endParaRPr lang="en-US" sz="1500" kern="1200" dirty="0">
            <a:effectLst/>
            <a:latin typeface="Franklin Gothic Medium Cond" panose="020B0606030402020204" pitchFamily="34" charset="0"/>
          </a:endParaRPr>
        </a:p>
      </dsp:txBody>
      <dsp:txXfrm>
        <a:off x="584752" y="1715753"/>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rgbClr val="604878"/>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2.Budget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V1:c2,3, 6,9,11(GST),13</a:t>
          </a:r>
          <a:endParaRPr lang="en-US" sz="15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3.BoP</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V1c:5</a:t>
          </a:r>
          <a:endParaRPr lang="en-US" sz="15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782979"/>
          <a:ext cx="2525966" cy="2020773"/>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4.Sectors</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V1c:7,11(Agri)</a:t>
          </a:r>
          <a:endParaRPr lang="en-US" sz="1500" kern="1200" dirty="0">
            <a:effectLst/>
            <a:latin typeface="Franklin Gothic Medium Cond" panose="020B0606030402020204" pitchFamily="34" charset="0"/>
          </a:endParaRPr>
        </a:p>
      </dsp:txBody>
      <dsp:txXfrm>
        <a:off x="584752" y="4601675"/>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5.Infra</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v1c:12, 14; Budget^Rail</a:t>
          </a:r>
          <a:endParaRPr lang="en-US" sz="15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6.HRD</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V1c:10</a:t>
          </a:r>
          <a:endParaRPr lang="en-US" sz="1500" kern="1200" dirty="0">
            <a:effectLst/>
            <a:latin typeface="Franklin Gothic Medium Cond" panose="020B0606030402020204" pitchFamily="34" charset="0"/>
          </a:endParaRPr>
        </a:p>
      </dsp:txBody>
      <dsp:txXfrm>
        <a:off x="6141879" y="4601675"/>
        <a:ext cx="2248110" cy="707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BD7D2-1042-4D4B-8873-D3EE02AE8F8C}">
      <dsp:nvSpPr>
        <dsp:cNvPr id="0" name=""/>
        <dsp:cNvSpPr/>
      </dsp:nvSpPr>
      <dsp:spPr>
        <a:xfrm>
          <a:off x="0" y="0"/>
          <a:ext cx="9152792" cy="1756036"/>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390D03-AC18-4998-96F2-706341ECE8D4}">
      <dsp:nvSpPr>
        <dsp:cNvPr id="0" name=""/>
        <dsp:cNvSpPr/>
      </dsp:nvSpPr>
      <dsp:spPr>
        <a:xfrm>
          <a:off x="932935" y="234138"/>
          <a:ext cx="1371928" cy="1287760"/>
        </a:xfrm>
        <a:prstGeom prst="roundRect">
          <a:avLst>
            <a:gd name="adj" fmla="val 10000"/>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A78D1D-B025-4132-9CA7-0BB811C19698}">
      <dsp:nvSpPr>
        <dsp:cNvPr id="0" name=""/>
        <dsp:cNvSpPr/>
      </dsp:nvSpPr>
      <dsp:spPr>
        <a:xfrm rot="10800000">
          <a:off x="274583" y="1756036"/>
          <a:ext cx="2688632" cy="2146267"/>
        </a:xfrm>
        <a:prstGeom prst="round2SameRect">
          <a:avLst>
            <a:gd name="adj1" fmla="val 10500"/>
            <a:gd name="adj2" fmla="val 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112</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AFS with revenue expenditure shown separately.</a:t>
          </a:r>
          <a:endParaRPr lang="en-US" sz="2300" kern="1200" dirty="0">
            <a:effectLst>
              <a:outerShdw blurRad="38100" dist="38100" dir="2700000" algn="tl">
                <a:srgbClr val="000000">
                  <a:alpha val="43137"/>
                </a:srgbClr>
              </a:outerShdw>
            </a:effectLst>
          </a:endParaRPr>
        </a:p>
      </dsp:txBody>
      <dsp:txXfrm rot="10800000">
        <a:off x="340588" y="1756036"/>
        <a:ext cx="2556622" cy="2080262"/>
      </dsp:txXfrm>
    </dsp:sp>
    <dsp:sp modelId="{5B59BCD6-21AF-4B8F-9B9F-722E3F5DC738}">
      <dsp:nvSpPr>
        <dsp:cNvPr id="0" name=""/>
        <dsp:cNvSpPr/>
      </dsp:nvSpPr>
      <dsp:spPr>
        <a:xfrm>
          <a:off x="3828337" y="234138"/>
          <a:ext cx="1496116" cy="1287760"/>
        </a:xfrm>
        <a:prstGeom prst="roundRect">
          <a:avLst>
            <a:gd name="adj" fmla="val 10000"/>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FD1487D-29CC-4463-937C-7B7AFD723CE3}">
      <dsp:nvSpPr>
        <dsp:cNvPr id="0" name=""/>
        <dsp:cNvSpPr/>
      </dsp:nvSpPr>
      <dsp:spPr>
        <a:xfrm rot="10800000">
          <a:off x="3232079" y="1756036"/>
          <a:ext cx="2688632" cy="2146267"/>
        </a:xfrm>
        <a:prstGeom prst="round2SameRect">
          <a:avLst>
            <a:gd name="adj1" fmla="val 10500"/>
            <a:gd name="adj2" fmla="val 0"/>
          </a:avLst>
        </a:prstGeom>
        <a:solidFill>
          <a:schemeClr val="accent4">
            <a:hueOff val="4822484"/>
            <a:satOff val="-4333"/>
            <a:lumOff val="-6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265</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Finance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collect taxes</a:t>
          </a:r>
          <a:endParaRPr lang="en-US" sz="2300" kern="1200" dirty="0">
            <a:effectLst>
              <a:outerShdw blurRad="38100" dist="38100" dir="2700000" algn="tl">
                <a:srgbClr val="000000">
                  <a:alpha val="43137"/>
                </a:srgbClr>
              </a:outerShdw>
            </a:effectLst>
          </a:endParaRPr>
        </a:p>
      </dsp:txBody>
      <dsp:txXfrm rot="10800000">
        <a:off x="3298084" y="1756036"/>
        <a:ext cx="2556622" cy="2080262"/>
      </dsp:txXfrm>
    </dsp:sp>
    <dsp:sp modelId="{0DB37ABF-1F1D-4CC3-92F8-3622A7650254}">
      <dsp:nvSpPr>
        <dsp:cNvPr id="0" name=""/>
        <dsp:cNvSpPr/>
      </dsp:nvSpPr>
      <dsp:spPr>
        <a:xfrm>
          <a:off x="6723712" y="234138"/>
          <a:ext cx="1620358" cy="1287760"/>
        </a:xfrm>
        <a:prstGeom prst="roundRect">
          <a:avLst>
            <a:gd name="adj" fmla="val 10000"/>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4F90726-EE2C-4195-908C-4F14853E6C4C}">
      <dsp:nvSpPr>
        <dsp:cNvPr id="0" name=""/>
        <dsp:cNvSpPr/>
      </dsp:nvSpPr>
      <dsp:spPr>
        <a:xfrm rot="10800000">
          <a:off x="6189575" y="1756036"/>
          <a:ext cx="2688632" cy="2146267"/>
        </a:xfrm>
        <a:prstGeom prst="round2SameRect">
          <a:avLst>
            <a:gd name="adj1" fmla="val 10500"/>
            <a:gd name="adj2" fmla="val 0"/>
          </a:avLst>
        </a:prstGeom>
        <a:solidFill>
          <a:schemeClr val="accent4">
            <a:hueOff val="9644969"/>
            <a:satOff val="-8667"/>
            <a:lumOff val="-13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266</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Appropriation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spend money from CFI</a:t>
          </a:r>
          <a:endParaRPr lang="en-US" sz="2300" kern="1200" dirty="0">
            <a:effectLst>
              <a:outerShdw blurRad="38100" dist="38100" dir="2700000" algn="tl">
                <a:srgbClr val="000000">
                  <a:alpha val="43137"/>
                </a:srgbClr>
              </a:outerShdw>
            </a:effectLst>
          </a:endParaRPr>
        </a:p>
      </dsp:txBody>
      <dsp:txXfrm rot="10800000">
        <a:off x="6255580" y="1756036"/>
        <a:ext cx="2556622" cy="2080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52C72-8DED-44C0-9292-56F846228185}">
      <dsp:nvSpPr>
        <dsp:cNvPr id="0" name=""/>
        <dsp:cNvSpPr/>
      </dsp:nvSpPr>
      <dsp:spPr>
        <a:xfrm>
          <a:off x="0" y="0"/>
          <a:ext cx="8797925" cy="222445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Finance bill 2017</a:t>
          </a:r>
          <a:endParaRPr lang="en-US" sz="3900" kern="1200" dirty="0"/>
        </a:p>
        <a:p>
          <a:pPr marL="285750" lvl="1" indent="-285750" algn="l" defTabSz="1333500">
            <a:lnSpc>
              <a:spcPct val="90000"/>
            </a:lnSpc>
            <a:spcBef>
              <a:spcPct val="0"/>
            </a:spcBef>
            <a:spcAft>
              <a:spcPct val="15000"/>
            </a:spcAft>
            <a:buChar char="••"/>
          </a:pPr>
          <a:r>
            <a:rPr lang="en-US" sz="3000" kern="1200" dirty="0" smtClean="0"/>
            <a:t>Income tax _%, service tax _%</a:t>
          </a:r>
          <a:br>
            <a:rPr lang="en-US" sz="3000" kern="1200" dirty="0" smtClean="0"/>
          </a:br>
          <a:r>
            <a:rPr lang="en-US" sz="3000" kern="1200" dirty="0" smtClean="0"/>
            <a:t>AND Snow leopard will be our national Animal (!)</a:t>
          </a:r>
          <a:endParaRPr lang="en-US" sz="3000" kern="1200" dirty="0"/>
        </a:p>
      </dsp:txBody>
      <dsp:txXfrm>
        <a:off x="1982030" y="0"/>
        <a:ext cx="6815894" cy="2224454"/>
      </dsp:txXfrm>
    </dsp:sp>
    <dsp:sp modelId="{249DB5F8-1177-4084-8111-225B97985062}">
      <dsp:nvSpPr>
        <dsp:cNvPr id="0" name=""/>
        <dsp:cNvSpPr/>
      </dsp:nvSpPr>
      <dsp:spPr>
        <a:xfrm>
          <a:off x="222445" y="430823"/>
          <a:ext cx="1759585" cy="1362807"/>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00094-56A8-4BA9-B411-9C67CEA5346D}">
      <dsp:nvSpPr>
        <dsp:cNvPr id="0" name=""/>
        <dsp:cNvSpPr/>
      </dsp:nvSpPr>
      <dsp:spPr>
        <a:xfrm>
          <a:off x="1411159" y="193"/>
          <a:ext cx="2792339" cy="698084"/>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Amend</a:t>
          </a:r>
          <a:endParaRPr lang="en-US" sz="4200" kern="1200" dirty="0"/>
        </a:p>
      </dsp:txBody>
      <dsp:txXfrm>
        <a:off x="1431605" y="20639"/>
        <a:ext cx="2751447" cy="657192"/>
      </dsp:txXfrm>
    </dsp:sp>
    <dsp:sp modelId="{DA8BADD6-96EC-4F17-91BE-73F6F223355C}">
      <dsp:nvSpPr>
        <dsp:cNvPr id="0" name=""/>
        <dsp:cNvSpPr/>
      </dsp:nvSpPr>
      <dsp:spPr>
        <a:xfrm rot="5400000">
          <a:off x="2746246" y="759360"/>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5CD06F-2268-489F-AB98-C1BDF6351D69}">
      <dsp:nvSpPr>
        <dsp:cNvPr id="0" name=""/>
        <dsp:cNvSpPr/>
      </dsp:nvSpPr>
      <dsp:spPr>
        <a:xfrm>
          <a:off x="1411159" y="942608"/>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Central Excise Act, 1944 </a:t>
          </a:r>
          <a:r>
            <a:rPr lang="en-US" sz="2200" kern="1200" dirty="0" err="1" smtClean="0"/>
            <a:t>Gutkha</a:t>
          </a:r>
          <a:r>
            <a:rPr lang="en-US" sz="2200" kern="1200" dirty="0" smtClean="0"/>
            <a:t> </a:t>
          </a:r>
          <a:r>
            <a:rPr lang="en-US" sz="2200" kern="1200" dirty="0" smtClean="0">
              <a:latin typeface="Franklin Gothic Medium Cond" panose="020B0606030402020204" pitchFamily="34" charset="0"/>
            </a:rPr>
            <a:t>▲</a:t>
          </a:r>
          <a:endParaRPr lang="en-US" sz="2200" kern="1200" dirty="0"/>
        </a:p>
      </dsp:txBody>
      <dsp:txXfrm>
        <a:off x="1431605" y="963054"/>
        <a:ext cx="2751447" cy="657192"/>
      </dsp:txXfrm>
    </dsp:sp>
    <dsp:sp modelId="{CF00CA9C-B6E1-44D5-A76C-F7F3E7FF7D2E}">
      <dsp:nvSpPr>
        <dsp:cNvPr id="0" name=""/>
        <dsp:cNvSpPr/>
      </dsp:nvSpPr>
      <dsp:spPr>
        <a:xfrm rot="5400000">
          <a:off x="2746246" y="1701775"/>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6D070B-C770-4092-ADAB-0A98A94DBDE5}">
      <dsp:nvSpPr>
        <dsp:cNvPr id="0" name=""/>
        <dsp:cNvSpPr/>
      </dsp:nvSpPr>
      <dsp:spPr>
        <a:xfrm>
          <a:off x="1411159" y="1885022"/>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IT Act 1961: 10%-&gt;5%</a:t>
          </a:r>
          <a:endParaRPr lang="en-US" sz="2200" kern="1200" dirty="0"/>
        </a:p>
      </dsp:txBody>
      <dsp:txXfrm>
        <a:off x="1431605" y="1905468"/>
        <a:ext cx="2751447" cy="657192"/>
      </dsp:txXfrm>
    </dsp:sp>
    <dsp:sp modelId="{848A725D-F78B-4A6A-A85C-E6FCA1422361}">
      <dsp:nvSpPr>
        <dsp:cNvPr id="0" name=""/>
        <dsp:cNvSpPr/>
      </dsp:nvSpPr>
      <dsp:spPr>
        <a:xfrm rot="5400000">
          <a:off x="2746246" y="2644190"/>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2C60B3-EDDA-4E43-AEE3-50B0562C4FBC}">
      <dsp:nvSpPr>
        <dsp:cNvPr id="0" name=""/>
        <dsp:cNvSpPr/>
      </dsp:nvSpPr>
      <dsp:spPr>
        <a:xfrm>
          <a:off x="1411159" y="2827437"/>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Customs Act, 1962: renewal energy part </a:t>
          </a:r>
          <a:r>
            <a:rPr lang="en-US" sz="2200" kern="1200" dirty="0" smtClean="0">
              <a:latin typeface="Franklin Gothic Medium Cond" panose="020B0606030402020204" pitchFamily="34" charset="0"/>
            </a:rPr>
            <a:t>▼</a:t>
          </a:r>
          <a:endParaRPr lang="en-US" sz="2200" kern="1200" dirty="0"/>
        </a:p>
      </dsp:txBody>
      <dsp:txXfrm>
        <a:off x="1431605" y="2847883"/>
        <a:ext cx="2751447" cy="657192"/>
      </dsp:txXfrm>
    </dsp:sp>
    <dsp:sp modelId="{D1346437-5502-4CF2-83C2-D68E577B8658}">
      <dsp:nvSpPr>
        <dsp:cNvPr id="0" name=""/>
        <dsp:cNvSpPr/>
      </dsp:nvSpPr>
      <dsp:spPr>
        <a:xfrm>
          <a:off x="4594426" y="193"/>
          <a:ext cx="2792339" cy="698084"/>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BUT?</a:t>
          </a:r>
          <a:endParaRPr lang="en-US" sz="4200" kern="1200" dirty="0"/>
        </a:p>
      </dsp:txBody>
      <dsp:txXfrm>
        <a:off x="4614872" y="20639"/>
        <a:ext cx="2751447" cy="657192"/>
      </dsp:txXfrm>
    </dsp:sp>
    <dsp:sp modelId="{E89E058C-EA9E-4E28-B7DA-FE57514DA5C1}">
      <dsp:nvSpPr>
        <dsp:cNvPr id="0" name=""/>
        <dsp:cNvSpPr/>
      </dsp:nvSpPr>
      <dsp:spPr>
        <a:xfrm rot="5400000">
          <a:off x="5929513" y="759360"/>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40D7D0-91DF-4868-9E63-0A4D64972424}">
      <dsp:nvSpPr>
        <dsp:cNvPr id="0" name=""/>
        <dsp:cNvSpPr/>
      </dsp:nvSpPr>
      <dsp:spPr>
        <a:xfrm>
          <a:off x="4594426" y="942608"/>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RBI Act 34: electoral bond</a:t>
          </a:r>
          <a:endParaRPr lang="en-US" sz="2200" kern="1200" dirty="0"/>
        </a:p>
      </dsp:txBody>
      <dsp:txXfrm>
        <a:off x="4614872" y="963054"/>
        <a:ext cx="2751447" cy="657192"/>
      </dsp:txXfrm>
    </dsp:sp>
    <dsp:sp modelId="{7868551E-B769-4E66-9A46-EEC0D1FB1DFB}">
      <dsp:nvSpPr>
        <dsp:cNvPr id="0" name=""/>
        <dsp:cNvSpPr/>
      </dsp:nvSpPr>
      <dsp:spPr>
        <a:xfrm rot="5400000">
          <a:off x="5929513" y="1701775"/>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839FB-E0C5-44C2-B8AF-5B55072EB039}">
      <dsp:nvSpPr>
        <dsp:cNvPr id="0" name=""/>
        <dsp:cNvSpPr/>
      </dsp:nvSpPr>
      <dsp:spPr>
        <a:xfrm>
          <a:off x="4594426" y="1885022"/>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RPA Act 51: E-Bond use</a:t>
          </a:r>
          <a:endParaRPr lang="en-US" sz="2200" kern="1200" dirty="0"/>
        </a:p>
      </dsp:txBody>
      <dsp:txXfrm>
        <a:off x="4614872" y="1905468"/>
        <a:ext cx="2751447" cy="657192"/>
      </dsp:txXfrm>
    </dsp:sp>
    <dsp:sp modelId="{6B1C49F0-CF4E-470E-80F6-650071D7FFE2}">
      <dsp:nvSpPr>
        <dsp:cNvPr id="0" name=""/>
        <dsp:cNvSpPr/>
      </dsp:nvSpPr>
      <dsp:spPr>
        <a:xfrm rot="5400000">
          <a:off x="5929513" y="2644190"/>
          <a:ext cx="122164" cy="12216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35A6E5-3EB9-4F85-9A47-1DE706CFC49B}">
      <dsp:nvSpPr>
        <dsp:cNvPr id="0" name=""/>
        <dsp:cNvSpPr/>
      </dsp:nvSpPr>
      <dsp:spPr>
        <a:xfrm>
          <a:off x="4594426" y="2827437"/>
          <a:ext cx="2792339" cy="69808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Tribunal Acts..</a:t>
          </a:r>
          <a:endParaRPr lang="en-US" sz="2200" kern="1200" dirty="0"/>
        </a:p>
      </dsp:txBody>
      <dsp:txXfrm>
        <a:off x="4614872" y="2847883"/>
        <a:ext cx="2751447" cy="657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BD7D2-1042-4D4B-8873-D3EE02AE8F8C}">
      <dsp:nvSpPr>
        <dsp:cNvPr id="0" name=""/>
        <dsp:cNvSpPr/>
      </dsp:nvSpPr>
      <dsp:spPr>
        <a:xfrm>
          <a:off x="0" y="0"/>
          <a:ext cx="9152792" cy="1756036"/>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390D03-AC18-4998-96F2-706341ECE8D4}">
      <dsp:nvSpPr>
        <dsp:cNvPr id="0" name=""/>
        <dsp:cNvSpPr/>
      </dsp:nvSpPr>
      <dsp:spPr>
        <a:xfrm>
          <a:off x="932935" y="234138"/>
          <a:ext cx="1371928" cy="1287760"/>
        </a:xfrm>
        <a:prstGeom prst="roundRect">
          <a:avLst>
            <a:gd name="adj" fmla="val 10000"/>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A78D1D-B025-4132-9CA7-0BB811C19698}">
      <dsp:nvSpPr>
        <dsp:cNvPr id="0" name=""/>
        <dsp:cNvSpPr/>
      </dsp:nvSpPr>
      <dsp:spPr>
        <a:xfrm rot="10800000">
          <a:off x="274583" y="1756036"/>
          <a:ext cx="2688632" cy="2146267"/>
        </a:xfrm>
        <a:prstGeom prst="round2SameRect">
          <a:avLst>
            <a:gd name="adj1" fmla="val 10500"/>
            <a:gd name="adj2" fmla="val 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112</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AFS with revenue expenditure shown separately.</a:t>
          </a:r>
          <a:endParaRPr lang="en-US" sz="2300" kern="1200" dirty="0">
            <a:effectLst>
              <a:outerShdw blurRad="38100" dist="38100" dir="2700000" algn="tl">
                <a:srgbClr val="000000">
                  <a:alpha val="43137"/>
                </a:srgbClr>
              </a:outerShdw>
            </a:effectLst>
          </a:endParaRPr>
        </a:p>
      </dsp:txBody>
      <dsp:txXfrm rot="10800000">
        <a:off x="340588" y="1756036"/>
        <a:ext cx="2556622" cy="2080262"/>
      </dsp:txXfrm>
    </dsp:sp>
    <dsp:sp modelId="{5B59BCD6-21AF-4B8F-9B9F-722E3F5DC738}">
      <dsp:nvSpPr>
        <dsp:cNvPr id="0" name=""/>
        <dsp:cNvSpPr/>
      </dsp:nvSpPr>
      <dsp:spPr>
        <a:xfrm>
          <a:off x="3828337" y="234138"/>
          <a:ext cx="1496116" cy="1287760"/>
        </a:xfrm>
        <a:prstGeom prst="roundRect">
          <a:avLst>
            <a:gd name="adj" fmla="val 10000"/>
          </a:avLst>
        </a:prstGeom>
        <a:blipFill rotWithShape="1">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FD1487D-29CC-4463-937C-7B7AFD723CE3}">
      <dsp:nvSpPr>
        <dsp:cNvPr id="0" name=""/>
        <dsp:cNvSpPr/>
      </dsp:nvSpPr>
      <dsp:spPr>
        <a:xfrm rot="10800000">
          <a:off x="3232079" y="1756036"/>
          <a:ext cx="2688632" cy="2146267"/>
        </a:xfrm>
        <a:prstGeom prst="round2SameRect">
          <a:avLst>
            <a:gd name="adj1" fmla="val 10500"/>
            <a:gd name="adj2" fmla="val 0"/>
          </a:avLst>
        </a:prstGeom>
        <a:solidFill>
          <a:schemeClr val="accent4">
            <a:hueOff val="4822484"/>
            <a:satOff val="-4333"/>
            <a:lumOff val="-68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265</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Finance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collect taxes</a:t>
          </a:r>
          <a:endParaRPr lang="en-US" sz="2300" kern="1200" dirty="0">
            <a:effectLst>
              <a:outerShdw blurRad="38100" dist="38100" dir="2700000" algn="tl">
                <a:srgbClr val="000000">
                  <a:alpha val="43137"/>
                </a:srgbClr>
              </a:outerShdw>
            </a:effectLst>
          </a:endParaRPr>
        </a:p>
      </dsp:txBody>
      <dsp:txXfrm rot="10800000">
        <a:off x="3298084" y="1756036"/>
        <a:ext cx="2556622" cy="2080262"/>
      </dsp:txXfrm>
    </dsp:sp>
    <dsp:sp modelId="{0DB37ABF-1F1D-4CC3-92F8-3622A7650254}">
      <dsp:nvSpPr>
        <dsp:cNvPr id="0" name=""/>
        <dsp:cNvSpPr/>
      </dsp:nvSpPr>
      <dsp:spPr>
        <a:xfrm>
          <a:off x="6761286" y="234138"/>
          <a:ext cx="1545210" cy="1287760"/>
        </a:xfrm>
        <a:prstGeom prst="roundRect">
          <a:avLst>
            <a:gd name="adj" fmla="val 10000"/>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4F90726-EE2C-4195-908C-4F14853E6C4C}">
      <dsp:nvSpPr>
        <dsp:cNvPr id="0" name=""/>
        <dsp:cNvSpPr/>
      </dsp:nvSpPr>
      <dsp:spPr>
        <a:xfrm rot="10800000">
          <a:off x="6189575" y="1756036"/>
          <a:ext cx="2688632" cy="2146267"/>
        </a:xfrm>
        <a:prstGeom prst="round2SameRect">
          <a:avLst>
            <a:gd name="adj1" fmla="val 10500"/>
            <a:gd name="adj2" fmla="val 0"/>
          </a:avLst>
        </a:prstGeom>
        <a:solidFill>
          <a:schemeClr val="accent4">
            <a:hueOff val="9644969"/>
            <a:satOff val="-8667"/>
            <a:lumOff val="-13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266</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Appropriation Bill</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To spend money from CFI</a:t>
          </a:r>
          <a:endParaRPr lang="en-US" sz="2300" kern="1200" dirty="0">
            <a:effectLst>
              <a:outerShdw blurRad="38100" dist="38100" dir="2700000" algn="tl">
                <a:srgbClr val="000000">
                  <a:alpha val="43137"/>
                </a:srgbClr>
              </a:outerShdw>
            </a:effectLst>
          </a:endParaRPr>
        </a:p>
      </dsp:txBody>
      <dsp:txXfrm rot="10800000">
        <a:off x="6255580" y="1756036"/>
        <a:ext cx="2556622" cy="20802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4EA74-525E-4675-93B9-A730491B9FB4}">
      <dsp:nvSpPr>
        <dsp:cNvPr id="0" name=""/>
        <dsp:cNvSpPr/>
      </dsp:nvSpPr>
      <dsp:spPr>
        <a:xfrm>
          <a:off x="2740292" y="2656681"/>
          <a:ext cx="580201" cy="2211134"/>
        </a:xfrm>
        <a:custGeom>
          <a:avLst/>
          <a:gdLst/>
          <a:ahLst/>
          <a:cxnLst/>
          <a:rect l="0" t="0" r="0" b="0"/>
          <a:pathLst>
            <a:path>
              <a:moveTo>
                <a:pt x="0" y="0"/>
              </a:moveTo>
              <a:lnTo>
                <a:pt x="290100" y="0"/>
              </a:lnTo>
              <a:lnTo>
                <a:pt x="290100" y="2211134"/>
              </a:lnTo>
              <a:lnTo>
                <a:pt x="580201" y="22111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973243" y="3705098"/>
        <a:ext cx="114299" cy="114299"/>
      </dsp:txXfrm>
    </dsp:sp>
    <dsp:sp modelId="{C938F408-6713-4674-A790-B6D16D033998}">
      <dsp:nvSpPr>
        <dsp:cNvPr id="0" name=""/>
        <dsp:cNvSpPr/>
      </dsp:nvSpPr>
      <dsp:spPr>
        <a:xfrm>
          <a:off x="2740292" y="2656681"/>
          <a:ext cx="580201" cy="1105567"/>
        </a:xfrm>
        <a:custGeom>
          <a:avLst/>
          <a:gdLst/>
          <a:ahLst/>
          <a:cxnLst/>
          <a:rect l="0" t="0" r="0" b="0"/>
          <a:pathLst>
            <a:path>
              <a:moveTo>
                <a:pt x="0" y="0"/>
              </a:moveTo>
              <a:lnTo>
                <a:pt x="290100" y="0"/>
              </a:lnTo>
              <a:lnTo>
                <a:pt x="290100" y="1105567"/>
              </a:lnTo>
              <a:lnTo>
                <a:pt x="580201" y="11055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99178" y="3178251"/>
        <a:ext cx="62428" cy="62428"/>
      </dsp:txXfrm>
    </dsp:sp>
    <dsp:sp modelId="{D3C3027F-2EC0-4561-8737-43E1744F9611}">
      <dsp:nvSpPr>
        <dsp:cNvPr id="0" name=""/>
        <dsp:cNvSpPr/>
      </dsp:nvSpPr>
      <dsp:spPr>
        <a:xfrm>
          <a:off x="2740292" y="2610961"/>
          <a:ext cx="580201" cy="91440"/>
        </a:xfrm>
        <a:custGeom>
          <a:avLst/>
          <a:gdLst/>
          <a:ahLst/>
          <a:cxnLst/>
          <a:rect l="0" t="0" r="0" b="0"/>
          <a:pathLst>
            <a:path>
              <a:moveTo>
                <a:pt x="0" y="45720"/>
              </a:moveTo>
              <a:lnTo>
                <a:pt x="58020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15887" y="2642176"/>
        <a:ext cx="29010" cy="29010"/>
      </dsp:txXfrm>
    </dsp:sp>
    <dsp:sp modelId="{9F2471FF-CDDD-4DA4-9CF5-4FBFDAC5BF28}">
      <dsp:nvSpPr>
        <dsp:cNvPr id="0" name=""/>
        <dsp:cNvSpPr/>
      </dsp:nvSpPr>
      <dsp:spPr>
        <a:xfrm>
          <a:off x="2740292" y="1551114"/>
          <a:ext cx="580201" cy="1105567"/>
        </a:xfrm>
        <a:custGeom>
          <a:avLst/>
          <a:gdLst/>
          <a:ahLst/>
          <a:cxnLst/>
          <a:rect l="0" t="0" r="0" b="0"/>
          <a:pathLst>
            <a:path>
              <a:moveTo>
                <a:pt x="0" y="1105567"/>
              </a:moveTo>
              <a:lnTo>
                <a:pt x="290100" y="1105567"/>
              </a:lnTo>
              <a:lnTo>
                <a:pt x="290100" y="0"/>
              </a:lnTo>
              <a:lnTo>
                <a:pt x="5802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99178" y="2072683"/>
        <a:ext cx="62428" cy="62428"/>
      </dsp:txXfrm>
    </dsp:sp>
    <dsp:sp modelId="{34029BC2-BA7E-4869-AE3F-935AE4E67073}">
      <dsp:nvSpPr>
        <dsp:cNvPr id="0" name=""/>
        <dsp:cNvSpPr/>
      </dsp:nvSpPr>
      <dsp:spPr>
        <a:xfrm>
          <a:off x="2740292" y="445547"/>
          <a:ext cx="580201" cy="2211134"/>
        </a:xfrm>
        <a:custGeom>
          <a:avLst/>
          <a:gdLst/>
          <a:ahLst/>
          <a:cxnLst/>
          <a:rect l="0" t="0" r="0" b="0"/>
          <a:pathLst>
            <a:path>
              <a:moveTo>
                <a:pt x="0" y="2211134"/>
              </a:moveTo>
              <a:lnTo>
                <a:pt x="290100" y="2211134"/>
              </a:lnTo>
              <a:lnTo>
                <a:pt x="290100" y="0"/>
              </a:lnTo>
              <a:lnTo>
                <a:pt x="5802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973243" y="1493964"/>
        <a:ext cx="114299" cy="114299"/>
      </dsp:txXfrm>
    </dsp:sp>
    <dsp:sp modelId="{AA7FF810-541C-4274-8A9E-20E97E3A4D96}">
      <dsp:nvSpPr>
        <dsp:cNvPr id="0" name=""/>
        <dsp:cNvSpPr/>
      </dsp:nvSpPr>
      <dsp:spPr>
        <a:xfrm rot="16200000">
          <a:off x="-87013" y="2156885"/>
          <a:ext cx="4655019" cy="999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3200400">
            <a:lnSpc>
              <a:spcPct val="90000"/>
            </a:lnSpc>
            <a:spcBef>
              <a:spcPct val="0"/>
            </a:spcBef>
            <a:spcAft>
              <a:spcPct val="35000"/>
            </a:spcAft>
          </a:pPr>
          <a:r>
            <a:rPr lang="en-US" sz="7200" kern="1200" dirty="0" err="1"/>
            <a:t>fin.min</a:t>
          </a:r>
          <a:endParaRPr lang="en-US" sz="7200" kern="1200" dirty="0"/>
        </a:p>
      </dsp:txBody>
      <dsp:txXfrm>
        <a:off x="-87013" y="2156885"/>
        <a:ext cx="4655019" cy="999591"/>
      </dsp:txXfrm>
    </dsp:sp>
    <dsp:sp modelId="{19D618CA-5A78-460E-BA04-885A0F6E96B0}">
      <dsp:nvSpPr>
        <dsp:cNvPr id="0" name=""/>
        <dsp:cNvSpPr/>
      </dsp:nvSpPr>
      <dsp:spPr>
        <a:xfrm>
          <a:off x="3320493" y="3320"/>
          <a:ext cx="3736730" cy="884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Economic Affairs</a:t>
          </a:r>
        </a:p>
      </dsp:txBody>
      <dsp:txXfrm>
        <a:off x="3320493" y="3320"/>
        <a:ext cx="3736730" cy="884453"/>
      </dsp:txXfrm>
    </dsp:sp>
    <dsp:sp modelId="{0C86C9D1-9E8B-4457-BD48-96E8714B0211}">
      <dsp:nvSpPr>
        <dsp:cNvPr id="0" name=""/>
        <dsp:cNvSpPr/>
      </dsp:nvSpPr>
      <dsp:spPr>
        <a:xfrm>
          <a:off x="3320493" y="1108887"/>
          <a:ext cx="3736730" cy="884453"/>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Expenditure</a:t>
          </a:r>
        </a:p>
      </dsp:txBody>
      <dsp:txXfrm>
        <a:off x="3320493" y="1108887"/>
        <a:ext cx="3736730" cy="884453"/>
      </dsp:txXfrm>
    </dsp:sp>
    <dsp:sp modelId="{7B74A726-25E2-432B-BBDF-1C6313CF547B}">
      <dsp:nvSpPr>
        <dsp:cNvPr id="0" name=""/>
        <dsp:cNvSpPr/>
      </dsp:nvSpPr>
      <dsp:spPr>
        <a:xfrm>
          <a:off x="3320493" y="2214454"/>
          <a:ext cx="3736730" cy="884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Revenue [CBDT, CBEC]</a:t>
          </a:r>
          <a:endParaRPr lang="en-US" sz="2800" kern="1200" dirty="0"/>
        </a:p>
      </dsp:txBody>
      <dsp:txXfrm>
        <a:off x="3320493" y="2214454"/>
        <a:ext cx="3736730" cy="884453"/>
      </dsp:txXfrm>
    </dsp:sp>
    <dsp:sp modelId="{FC7ED224-3E4F-4ADA-AE8E-8C1FB35E6678}">
      <dsp:nvSpPr>
        <dsp:cNvPr id="0" name=""/>
        <dsp:cNvSpPr/>
      </dsp:nvSpPr>
      <dsp:spPr>
        <a:xfrm>
          <a:off x="3320493" y="3320021"/>
          <a:ext cx="3736730" cy="884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Financial </a:t>
          </a:r>
          <a:r>
            <a:rPr lang="en-US" sz="2800" kern="1200" dirty="0" smtClean="0"/>
            <a:t>services [JDY, JJ..]</a:t>
          </a:r>
          <a:endParaRPr lang="en-US" sz="2800" kern="1200" dirty="0"/>
        </a:p>
      </dsp:txBody>
      <dsp:txXfrm>
        <a:off x="3320493" y="3320021"/>
        <a:ext cx="3736730" cy="884453"/>
      </dsp:txXfrm>
    </dsp:sp>
    <dsp:sp modelId="{7010CF0E-91DE-452D-A2F3-8E8CC75D75ED}">
      <dsp:nvSpPr>
        <dsp:cNvPr id="0" name=""/>
        <dsp:cNvSpPr/>
      </dsp:nvSpPr>
      <dsp:spPr>
        <a:xfrm>
          <a:off x="3320493" y="4425589"/>
          <a:ext cx="3736730" cy="884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strike="sngStrike" kern="1200" dirty="0"/>
            <a:t>Disinvestment </a:t>
          </a:r>
          <a:r>
            <a:rPr lang="en-US" sz="2800" strike="noStrike" kern="1200" dirty="0"/>
            <a:t>Investment &amp;</a:t>
          </a:r>
          <a:r>
            <a:rPr lang="en-US" sz="2800" strike="sngStrike" kern="1200" dirty="0"/>
            <a:t> </a:t>
          </a:r>
          <a:r>
            <a:rPr lang="en-US" sz="2800" kern="1200" dirty="0"/>
            <a:t>Public Asset  Management </a:t>
          </a:r>
        </a:p>
      </dsp:txBody>
      <dsp:txXfrm>
        <a:off x="3320493" y="4425589"/>
        <a:ext cx="3736730" cy="8844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9417E-418F-45FA-9039-DC349A5E3BAC}">
      <dsp:nvSpPr>
        <dsp:cNvPr id="0" name=""/>
        <dsp:cNvSpPr/>
      </dsp:nvSpPr>
      <dsp:spPr>
        <a:xfrm>
          <a:off x="1595" y="377550"/>
          <a:ext cx="1555617" cy="6157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Consolidated Fund-266</a:t>
          </a:r>
        </a:p>
      </dsp:txBody>
      <dsp:txXfrm>
        <a:off x="1595" y="377550"/>
        <a:ext cx="1555617" cy="615756"/>
      </dsp:txXfrm>
    </dsp:sp>
    <dsp:sp modelId="{CF83D47A-9A9D-4C81-A13E-291534BBB2DF}">
      <dsp:nvSpPr>
        <dsp:cNvPr id="0" name=""/>
        <dsp:cNvSpPr/>
      </dsp:nvSpPr>
      <dsp:spPr>
        <a:xfrm>
          <a:off x="1595" y="993307"/>
          <a:ext cx="1555617"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D0C9E2-71EB-4A75-B450-189B7D85F76B}">
      <dsp:nvSpPr>
        <dsp:cNvPr id="0" name=""/>
        <dsp:cNvSpPr/>
      </dsp:nvSpPr>
      <dsp:spPr>
        <a:xfrm>
          <a:off x="1774999" y="377550"/>
          <a:ext cx="1555617" cy="6157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Public Account-266</a:t>
          </a:r>
        </a:p>
      </dsp:txBody>
      <dsp:txXfrm>
        <a:off x="1774999" y="377550"/>
        <a:ext cx="1555617" cy="615756"/>
      </dsp:txXfrm>
    </dsp:sp>
    <dsp:sp modelId="{24258621-87D4-4466-BF7C-1BEC0C22BF38}">
      <dsp:nvSpPr>
        <dsp:cNvPr id="0" name=""/>
        <dsp:cNvSpPr/>
      </dsp:nvSpPr>
      <dsp:spPr>
        <a:xfrm>
          <a:off x="1774999" y="993307"/>
          <a:ext cx="1555617"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D3363D-6278-4849-88FB-EE75AAB1608A}">
      <dsp:nvSpPr>
        <dsp:cNvPr id="0" name=""/>
        <dsp:cNvSpPr/>
      </dsp:nvSpPr>
      <dsp:spPr>
        <a:xfrm>
          <a:off x="3548403" y="377550"/>
          <a:ext cx="1555617" cy="61575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Contingency Fund-267</a:t>
          </a:r>
        </a:p>
      </dsp:txBody>
      <dsp:txXfrm>
        <a:off x="3548403" y="377550"/>
        <a:ext cx="1555617" cy="615756"/>
      </dsp:txXfrm>
    </dsp:sp>
    <dsp:sp modelId="{271CE927-1AE4-4FE7-9D73-4D6AEA897319}">
      <dsp:nvSpPr>
        <dsp:cNvPr id="0" name=""/>
        <dsp:cNvSpPr/>
      </dsp:nvSpPr>
      <dsp:spPr>
        <a:xfrm>
          <a:off x="3548403" y="993307"/>
          <a:ext cx="1555617"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BF9BC-08B8-4C28-9DC5-D9BD69890619}">
      <dsp:nvSpPr>
        <dsp:cNvPr id="0" name=""/>
        <dsp:cNvSpPr/>
      </dsp:nvSpPr>
      <dsp:spPr>
        <a:xfrm>
          <a:off x="3930" y="437847"/>
          <a:ext cx="2010623" cy="75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a:t>Demand of Grants</a:t>
          </a:r>
        </a:p>
      </dsp:txBody>
      <dsp:txXfrm>
        <a:off x="3930" y="437847"/>
        <a:ext cx="2010623" cy="757350"/>
      </dsp:txXfrm>
    </dsp:sp>
    <dsp:sp modelId="{8484CA5A-870F-47DC-A4EE-D02D49ED9CDD}">
      <dsp:nvSpPr>
        <dsp:cNvPr id="0" name=""/>
        <dsp:cNvSpPr/>
      </dsp:nvSpPr>
      <dsp:spPr>
        <a:xfrm>
          <a:off x="2014554" y="35504"/>
          <a:ext cx="402124" cy="156203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495F31-756C-49CD-9AAE-1C41A68A88D3}">
      <dsp:nvSpPr>
        <dsp:cNvPr id="0" name=""/>
        <dsp:cNvSpPr/>
      </dsp:nvSpPr>
      <dsp:spPr>
        <a:xfrm>
          <a:off x="2577529" y="35504"/>
          <a:ext cx="5468896" cy="1562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Separate for Ministries, States &amp;UT, UT </a:t>
          </a:r>
          <a:r>
            <a:rPr lang="en-US" sz="2400" kern="1200" dirty="0" err="1"/>
            <a:t>w.o.Legislature</a:t>
          </a:r>
          <a:r>
            <a:rPr lang="en-US" sz="2400" kern="1200" dirty="0"/>
            <a:t> </a:t>
          </a:r>
        </a:p>
        <a:p>
          <a:pPr marL="228600" lvl="1" indent="-228600" algn="l" defTabSz="1066800">
            <a:lnSpc>
              <a:spcPct val="90000"/>
            </a:lnSpc>
            <a:spcBef>
              <a:spcPct val="0"/>
            </a:spcBef>
            <a:spcAft>
              <a:spcPct val="15000"/>
            </a:spcAft>
            <a:buChar char="••"/>
          </a:pPr>
          <a:r>
            <a:rPr lang="en-US" sz="2400" kern="1200" dirty="0"/>
            <a:t>Only with President recommendation: 113/3</a:t>
          </a:r>
        </a:p>
        <a:p>
          <a:pPr marL="228600" lvl="1" indent="-228600" algn="l" defTabSz="1066800">
            <a:lnSpc>
              <a:spcPct val="90000"/>
            </a:lnSpc>
            <a:spcBef>
              <a:spcPct val="0"/>
            </a:spcBef>
            <a:spcAft>
              <a:spcPct val="15000"/>
            </a:spcAft>
            <a:buChar char="••"/>
          </a:pPr>
          <a:r>
            <a:rPr lang="en-US" sz="2400" kern="1200" dirty="0"/>
            <a:t>Loksabha can approve, reject, reduce: 113/2</a:t>
          </a:r>
        </a:p>
      </dsp:txBody>
      <dsp:txXfrm>
        <a:off x="2577529" y="35504"/>
        <a:ext cx="5468896" cy="1562034"/>
      </dsp:txXfrm>
    </dsp:sp>
    <dsp:sp modelId="{205AEAFB-9FFC-4E39-BC61-AC8EA7D41F51}">
      <dsp:nvSpPr>
        <dsp:cNvPr id="0" name=""/>
        <dsp:cNvSpPr/>
      </dsp:nvSpPr>
      <dsp:spPr>
        <a:xfrm>
          <a:off x="3930" y="1743107"/>
          <a:ext cx="2010623" cy="75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a:t>Charged Expenditure</a:t>
          </a:r>
        </a:p>
      </dsp:txBody>
      <dsp:txXfrm>
        <a:off x="3930" y="1743107"/>
        <a:ext cx="2010623" cy="757350"/>
      </dsp:txXfrm>
    </dsp:sp>
    <dsp:sp modelId="{6B585321-8FC6-45D1-BA0C-098F940FFE9E}">
      <dsp:nvSpPr>
        <dsp:cNvPr id="0" name=""/>
        <dsp:cNvSpPr/>
      </dsp:nvSpPr>
      <dsp:spPr>
        <a:xfrm>
          <a:off x="2014554" y="1683939"/>
          <a:ext cx="402124" cy="87568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C6EAF-3C7D-41F4-9DC1-5A545B89D650}">
      <dsp:nvSpPr>
        <dsp:cNvPr id="0" name=""/>
        <dsp:cNvSpPr/>
      </dsp:nvSpPr>
      <dsp:spPr>
        <a:xfrm>
          <a:off x="2577529" y="1683939"/>
          <a:ext cx="5468896" cy="8756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Voting nope </a:t>
          </a:r>
          <a:r>
            <a:rPr lang="en-US" sz="2400" kern="1200" dirty="0" smtClean="0"/>
            <a:t>(Art.113/1</a:t>
          </a:r>
          <a:r>
            <a:rPr lang="en-US" sz="2400" kern="1200" dirty="0"/>
            <a:t>)</a:t>
          </a:r>
        </a:p>
        <a:p>
          <a:pPr marL="228600" lvl="1" indent="-228600" algn="l" defTabSz="1066800">
            <a:lnSpc>
              <a:spcPct val="90000"/>
            </a:lnSpc>
            <a:spcBef>
              <a:spcPct val="0"/>
            </a:spcBef>
            <a:spcAft>
              <a:spcPct val="15000"/>
            </a:spcAft>
            <a:buChar char="••"/>
          </a:pPr>
          <a:r>
            <a:rPr lang="en-US" sz="2400" kern="1200" dirty="0"/>
            <a:t>Discussion yes, possible in both houses</a:t>
          </a:r>
        </a:p>
      </dsp:txBody>
      <dsp:txXfrm>
        <a:off x="2577529" y="1683939"/>
        <a:ext cx="5468896" cy="8756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737D-17FC-4D8C-8877-635DAA960888}" type="datetimeFigureOut">
              <a:rPr lang="en-US" smtClean="0"/>
              <a:t>25-May-17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4E4A6-FF8C-4D8F-9007-F03DC1A3D774}" type="slidenum">
              <a:rPr lang="en-US" smtClean="0"/>
              <a:t>‹#›</a:t>
            </a:fld>
            <a:endParaRPr lang="en-US"/>
          </a:p>
        </p:txBody>
      </p:sp>
    </p:spTree>
    <p:extLst>
      <p:ext uri="{BB962C8B-B14F-4D97-AF65-F5344CB8AC3E}">
        <p14:creationId xmlns:p14="http://schemas.microsoft.com/office/powerpoint/2010/main" val="3430493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indiankanoon.org/doc/1695622/" TargetMode="External"/><Relationship Id="rId13" Type="http://schemas.openxmlformats.org/officeDocument/2006/relationships/hyperlink" Target="https://indiankanoon.org/doc/352055/" TargetMode="External"/><Relationship Id="rId3" Type="http://schemas.openxmlformats.org/officeDocument/2006/relationships/hyperlink" Target="https://indiankanoon.org/doc/1694744/" TargetMode="External"/><Relationship Id="rId7" Type="http://schemas.openxmlformats.org/officeDocument/2006/relationships/hyperlink" Target="https://indiankanoon.org/doc/1497825/" TargetMode="External"/><Relationship Id="rId12" Type="http://schemas.openxmlformats.org/officeDocument/2006/relationships/hyperlink" Target="https://indiankanoon.org/doc/175341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indiankanoon.org/doc/22774/" TargetMode="External"/><Relationship Id="rId11" Type="http://schemas.openxmlformats.org/officeDocument/2006/relationships/hyperlink" Target="https://indiankanoon.org/doc/1905350/" TargetMode="External"/><Relationship Id="rId5" Type="http://schemas.openxmlformats.org/officeDocument/2006/relationships/hyperlink" Target="https://indiankanoon.org/doc/772504/" TargetMode="External"/><Relationship Id="rId10" Type="http://schemas.openxmlformats.org/officeDocument/2006/relationships/hyperlink" Target="https://indiankanoon.org/doc/1542332/" TargetMode="External"/><Relationship Id="rId4" Type="http://schemas.openxmlformats.org/officeDocument/2006/relationships/hyperlink" Target="https://indiankanoon.org/doc/772188/" TargetMode="External"/><Relationship Id="rId9" Type="http://schemas.openxmlformats.org/officeDocument/2006/relationships/hyperlink" Target="https://indiankanoon.org/doc/40212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a:t>
            </a:fld>
            <a:endParaRPr lang="en-US"/>
          </a:p>
        </p:txBody>
      </p:sp>
    </p:spTree>
    <p:extLst>
      <p:ext uri="{BB962C8B-B14F-4D97-AF65-F5344CB8AC3E}">
        <p14:creationId xmlns:p14="http://schemas.microsoft.com/office/powerpoint/2010/main" val="317148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10</a:t>
            </a:fld>
            <a:endParaRPr lang="en-US"/>
          </a:p>
        </p:txBody>
      </p:sp>
    </p:spTree>
    <p:extLst>
      <p:ext uri="{BB962C8B-B14F-4D97-AF65-F5344CB8AC3E}">
        <p14:creationId xmlns:p14="http://schemas.microsoft.com/office/powerpoint/2010/main" val="2727108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1" dirty="0" smtClean="0"/>
              <a:t>Money bill: </a:t>
            </a:r>
            <a:r>
              <a:rPr lang="en-US" sz="1200" dirty="0" smtClean="0"/>
              <a:t>1) Tax 2) CFI $$ [credit, debit]. At max, Rajya Sabha can "sit" on it for 14 days, and only "Suggest" amendments. LS not bound.</a:t>
            </a:r>
          </a:p>
          <a:p>
            <a:pPr fontAlgn="ctr"/>
            <a:r>
              <a:rPr lang="en-US" sz="1200" b="1" dirty="0" smtClean="0"/>
              <a:t>Rule 219 of the </a:t>
            </a:r>
            <a:r>
              <a:rPr lang="en-US" sz="1200" b="1" dirty="0" err="1" smtClean="0"/>
              <a:t>Lok</a:t>
            </a:r>
            <a:r>
              <a:rPr lang="en-US" sz="1200" b="1" dirty="0" smtClean="0"/>
              <a:t> Sabha:</a:t>
            </a:r>
            <a:r>
              <a:rPr lang="en-US" sz="1200" dirty="0" smtClean="0"/>
              <a:t> Finance bill = financial proposals for upcoming year, temporary in nature.</a:t>
            </a:r>
          </a:p>
          <a:p>
            <a:pPr fontAlgn="ctr"/>
            <a:r>
              <a:rPr lang="en-US" sz="1200" b="1" dirty="0" smtClean="0"/>
              <a:t>GV  </a:t>
            </a:r>
            <a:r>
              <a:rPr lang="en-US" sz="1200" b="1" dirty="0" err="1" smtClean="0"/>
              <a:t>Mavalankar</a:t>
            </a:r>
            <a:r>
              <a:rPr lang="en-US" sz="1200" b="1" dirty="0" smtClean="0"/>
              <a:t> (1st speaker):</a:t>
            </a:r>
            <a:r>
              <a:rPr lang="en-US" sz="1200" dirty="0" smtClean="0"/>
              <a:t> Keep Only taxation proposals in finance bill. Don't add non-fiscal, non-incidental proposals. Only then its money bill.</a:t>
            </a:r>
          </a:p>
          <a:p>
            <a:pPr fontAlgn="ctr"/>
            <a:r>
              <a:rPr lang="en-US" sz="1200" b="1" dirty="0" smtClean="0"/>
              <a:t>Art.110 (3):</a:t>
            </a:r>
            <a:r>
              <a:rPr lang="en-US" sz="1200" dirty="0" smtClean="0"/>
              <a:t> LS Speaker's decision final, whether bill is money bill or not.</a:t>
            </a:r>
          </a:p>
          <a:p>
            <a:pPr fontAlgn="ctr"/>
            <a:r>
              <a:rPr lang="en-US" sz="1200" b="1" dirty="0" smtClean="0"/>
              <a:t>LS Speaker Sumitra Mahajan</a:t>
            </a:r>
            <a:r>
              <a:rPr lang="en-US" sz="1200" dirty="0" smtClean="0"/>
              <a:t>: Finance Bill 2017 is a money bill. Non-tax proposals are "incidental" so permitted under rules.</a:t>
            </a:r>
          </a:p>
          <a:p>
            <a:pPr fontAlgn="ctr"/>
            <a:r>
              <a:rPr lang="en-US" sz="1200" b="1" dirty="0" smtClean="0"/>
              <a:t>Art.122:</a:t>
            </a:r>
            <a:r>
              <a:rPr lang="en-US" sz="1200" dirty="0" smtClean="0"/>
              <a:t> courts can't enquire into the validity of the proceedings of the Parliament.</a:t>
            </a:r>
          </a:p>
          <a:p>
            <a:pPr fontAlgn="ctr"/>
            <a:r>
              <a:rPr lang="en-US" sz="1200" dirty="0" smtClean="0"/>
              <a:t>Earlier </a:t>
            </a:r>
            <a:r>
              <a:rPr lang="en-US" sz="1200" dirty="0" err="1" smtClean="0"/>
              <a:t>Aadhaar</a:t>
            </a:r>
            <a:r>
              <a:rPr lang="en-US" sz="1200" dirty="0" smtClean="0"/>
              <a:t> (Targeted Delivery of Financial and Other Subsidies, Benefits and Services) Bill, 2016 as a Money Bill. &lt;more under subsidies&gt;</a:t>
            </a:r>
          </a:p>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11</a:t>
            </a:fld>
            <a:endParaRPr lang="en-US"/>
          </a:p>
        </p:txBody>
      </p:sp>
    </p:spTree>
    <p:extLst>
      <p:ext uri="{BB962C8B-B14F-4D97-AF65-F5344CB8AC3E}">
        <p14:creationId xmlns:p14="http://schemas.microsoft.com/office/powerpoint/2010/main" val="2049559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12</a:t>
            </a:fld>
            <a:endParaRPr lang="en-US"/>
          </a:p>
        </p:txBody>
      </p:sp>
    </p:spTree>
    <p:extLst>
      <p:ext uri="{BB962C8B-B14F-4D97-AF65-F5344CB8AC3E}">
        <p14:creationId xmlns:p14="http://schemas.microsoft.com/office/powerpoint/2010/main" val="32770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Withdrawal need Parliament Permission (- Charged Expenditure)</a:t>
            </a:r>
          </a:p>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13</a:t>
            </a:fld>
            <a:endParaRPr lang="en-US"/>
          </a:p>
        </p:txBody>
      </p:sp>
    </p:spTree>
    <p:extLst>
      <p:ext uri="{BB962C8B-B14F-4D97-AF65-F5344CB8AC3E}">
        <p14:creationId xmlns:p14="http://schemas.microsoft.com/office/powerpoint/2010/main" val="358048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14</a:t>
            </a:fld>
            <a:endParaRPr lang="en-US"/>
          </a:p>
        </p:txBody>
      </p:sp>
    </p:spTree>
    <p:extLst>
      <p:ext uri="{BB962C8B-B14F-4D97-AF65-F5344CB8AC3E}">
        <p14:creationId xmlns:p14="http://schemas.microsoft.com/office/powerpoint/2010/main" val="337346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15</a:t>
            </a:fld>
            <a:endParaRPr lang="en-US"/>
          </a:p>
        </p:txBody>
      </p:sp>
    </p:spTree>
    <p:extLst>
      <p:ext uri="{BB962C8B-B14F-4D97-AF65-F5344CB8AC3E}">
        <p14:creationId xmlns:p14="http://schemas.microsoft.com/office/powerpoint/2010/main" val="285875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16</a:t>
            </a:fld>
            <a:endParaRPr lang="en-US"/>
          </a:p>
        </p:txBody>
      </p:sp>
    </p:spTree>
    <p:extLst>
      <p:ext uri="{BB962C8B-B14F-4D97-AF65-F5344CB8AC3E}">
        <p14:creationId xmlns:p14="http://schemas.microsoft.com/office/powerpoint/2010/main" val="285854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Withdrawal need Parliament Permission (- Charged Expenditure)</a:t>
            </a:r>
          </a:p>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17</a:t>
            </a:fld>
            <a:endParaRPr lang="en-US"/>
          </a:p>
        </p:txBody>
      </p:sp>
    </p:spTree>
    <p:extLst>
      <p:ext uri="{BB962C8B-B14F-4D97-AF65-F5344CB8AC3E}">
        <p14:creationId xmlns:p14="http://schemas.microsoft.com/office/powerpoint/2010/main" val="405807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Withdrawal need Parliament Permission (- Charged Expenditure)</a:t>
            </a:r>
          </a:p>
          <a:p>
            <a:endParaRPr lang="en-US" dirty="0" smtClean="0"/>
          </a:p>
          <a:p>
            <a:endParaRPr lang="en-US" dirty="0" smtClean="0"/>
          </a:p>
          <a:p>
            <a:r>
              <a:rPr lang="en-US" dirty="0" smtClean="0"/>
              <a:t>In view of the difficult economic situation caused by the global slowdown of 2008-09 and a severe drought in 2009-10, Government approved a change in the policy for utilization of disinvestment proceeds (5th of November 2009) by granting a one-time exemption to utilize the disinvestment proceeds directly for selected Social Sector Schemes allocated by Department of Expenditure/ Planning Commission. This exemption was to be operational for the period April 2009-March 2012. In view of the persistent difficult condition of the economy, the exemption from channelizing the disinvestment proceeds in the NIF was further extended by another year i.e. from April 2012 to March 2013</a:t>
            </a:r>
          </a:p>
          <a:p>
            <a:r>
              <a:rPr lang="en-US" dirty="0" smtClean="0"/>
              <a:t>In order to align the NIF with the disinvestment Policy, Government decided (17th January 2013) that the disinvestment proceeds, with effect from the fiscal year 2013-14, will be credited to the existing NIF which is a ‘Public Account’ under the Government Accounts and the funds would remain there until withdrawn/invested for the approved purposes. It was also simultaneously decided that the NIF would be utilized for the following purposes:</a:t>
            </a:r>
          </a:p>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18</a:t>
            </a:fld>
            <a:endParaRPr lang="en-US"/>
          </a:p>
        </p:txBody>
      </p:sp>
    </p:spTree>
    <p:extLst>
      <p:ext uri="{BB962C8B-B14F-4D97-AF65-F5344CB8AC3E}">
        <p14:creationId xmlns:p14="http://schemas.microsoft.com/office/powerpoint/2010/main" val="161812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19</a:t>
            </a:fld>
            <a:endParaRPr lang="en-US"/>
          </a:p>
        </p:txBody>
      </p:sp>
    </p:spTree>
    <p:extLst>
      <p:ext uri="{BB962C8B-B14F-4D97-AF65-F5344CB8AC3E}">
        <p14:creationId xmlns:p14="http://schemas.microsoft.com/office/powerpoint/2010/main" val="92758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a:t>
            </a:fld>
            <a:endParaRPr lang="en-US"/>
          </a:p>
        </p:txBody>
      </p:sp>
    </p:spTree>
    <p:extLst>
      <p:ext uri="{BB962C8B-B14F-4D97-AF65-F5344CB8AC3E}">
        <p14:creationId xmlns:p14="http://schemas.microsoft.com/office/powerpoint/2010/main" val="2759759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20</a:t>
            </a:fld>
            <a:endParaRPr lang="en-US"/>
          </a:p>
        </p:txBody>
      </p:sp>
    </p:spTree>
    <p:extLst>
      <p:ext uri="{BB962C8B-B14F-4D97-AF65-F5344CB8AC3E}">
        <p14:creationId xmlns:p14="http://schemas.microsoft.com/office/powerpoint/2010/main" val="3990350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21</a:t>
            </a:fld>
            <a:endParaRPr lang="en-US"/>
          </a:p>
        </p:txBody>
      </p:sp>
    </p:spTree>
    <p:extLst>
      <p:ext uri="{BB962C8B-B14F-4D97-AF65-F5344CB8AC3E}">
        <p14:creationId xmlns:p14="http://schemas.microsoft.com/office/powerpoint/2010/main" val="2708469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22</a:t>
            </a:fld>
            <a:endParaRPr lang="en-US"/>
          </a:p>
        </p:txBody>
      </p:sp>
    </p:spTree>
    <p:extLst>
      <p:ext uri="{BB962C8B-B14F-4D97-AF65-F5344CB8AC3E}">
        <p14:creationId xmlns:p14="http://schemas.microsoft.com/office/powerpoint/2010/main" val="20055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23</a:t>
            </a:fld>
            <a:endParaRPr lang="en-US"/>
          </a:p>
        </p:txBody>
      </p:sp>
    </p:spTree>
    <p:extLst>
      <p:ext uri="{BB962C8B-B14F-4D97-AF65-F5344CB8AC3E}">
        <p14:creationId xmlns:p14="http://schemas.microsoft.com/office/powerpoint/2010/main" val="351439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http://www.business-standard.com/article/politics/parliament-s-budget-session-ends-gst-tops-the-list-of-18-bills-passed-117041200948_1.html</a:t>
            </a:r>
          </a:p>
          <a:p>
            <a:endParaRPr lang="en-US" dirty="0" smtClean="0"/>
          </a:p>
          <a:p>
            <a:r>
              <a:rPr lang="en-US" dirty="0" smtClean="0"/>
              <a:t>http://www.thehansindia.com/posts/index/National/2017-04-09/Arun-Jaitley-gets-appreciation-from-the-President-for-finishing-budget-process-by-31-March/292208</a:t>
            </a:r>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24</a:t>
            </a:fld>
            <a:endParaRPr lang="en-US"/>
          </a:p>
        </p:txBody>
      </p:sp>
    </p:spTree>
    <p:extLst>
      <p:ext uri="{BB962C8B-B14F-4D97-AF65-F5344CB8AC3E}">
        <p14:creationId xmlns:p14="http://schemas.microsoft.com/office/powerpoint/2010/main" val="871772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25</a:t>
            </a:fld>
            <a:endParaRPr lang="en-US"/>
          </a:p>
        </p:txBody>
      </p:sp>
    </p:spTree>
    <p:extLst>
      <p:ext uri="{BB962C8B-B14F-4D97-AF65-F5344CB8AC3E}">
        <p14:creationId xmlns:p14="http://schemas.microsoft.com/office/powerpoint/2010/main" val="48839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26</a:t>
            </a:fld>
            <a:endParaRPr lang="en-US"/>
          </a:p>
        </p:txBody>
      </p:sp>
    </p:spTree>
    <p:extLst>
      <p:ext uri="{BB962C8B-B14F-4D97-AF65-F5344CB8AC3E}">
        <p14:creationId xmlns:p14="http://schemas.microsoft.com/office/powerpoint/2010/main" val="1732085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27</a:t>
            </a:fld>
            <a:endParaRPr lang="en-US"/>
          </a:p>
        </p:txBody>
      </p:sp>
    </p:spTree>
    <p:extLst>
      <p:ext uri="{BB962C8B-B14F-4D97-AF65-F5344CB8AC3E}">
        <p14:creationId xmlns:p14="http://schemas.microsoft.com/office/powerpoint/2010/main" val="1253235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28</a:t>
            </a:fld>
            <a:endParaRPr lang="en-US"/>
          </a:p>
        </p:txBody>
      </p:sp>
    </p:spTree>
    <p:extLst>
      <p:ext uri="{BB962C8B-B14F-4D97-AF65-F5344CB8AC3E}">
        <p14:creationId xmlns:p14="http://schemas.microsoft.com/office/powerpoint/2010/main" val="793288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29</a:t>
            </a:fld>
            <a:endParaRPr lang="en-US"/>
          </a:p>
        </p:txBody>
      </p:sp>
    </p:spTree>
    <p:extLst>
      <p:ext uri="{BB962C8B-B14F-4D97-AF65-F5344CB8AC3E}">
        <p14:creationId xmlns:p14="http://schemas.microsoft.com/office/powerpoint/2010/main" val="26653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3</a:t>
            </a:fld>
            <a:endParaRPr lang="en-US"/>
          </a:p>
        </p:txBody>
      </p:sp>
    </p:spTree>
    <p:extLst>
      <p:ext uri="{BB962C8B-B14F-4D97-AF65-F5344CB8AC3E}">
        <p14:creationId xmlns:p14="http://schemas.microsoft.com/office/powerpoint/2010/main" val="175294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4</a:t>
            </a:fld>
            <a:endParaRPr lang="en-US"/>
          </a:p>
        </p:txBody>
      </p:sp>
    </p:spTree>
    <p:extLst>
      <p:ext uri="{BB962C8B-B14F-4D97-AF65-F5344CB8AC3E}">
        <p14:creationId xmlns:p14="http://schemas.microsoft.com/office/powerpoint/2010/main" val="227441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 110 in The Constitution Of India 1949</a:t>
            </a:r>
          </a:p>
          <a:p>
            <a:r>
              <a:rPr lang="en-US" dirty="0" smtClean="0"/>
              <a:t>110. Definition of Money Bill</a:t>
            </a:r>
            <a:r>
              <a:rPr lang="en-US" dirty="0" smtClean="0">
                <a:hlinkClick r:id="rId3"/>
              </a:rPr>
              <a:t>(1)</a:t>
            </a:r>
            <a:r>
              <a:rPr lang="en-US" dirty="0" smtClean="0"/>
              <a:t> For the purposes of this Chapter, a Bill shall be deemed to be a Money Bill if it contains only provisions dealing with all or any of the following matters, namely</a:t>
            </a:r>
            <a:r>
              <a:rPr lang="en-US" dirty="0" smtClean="0">
                <a:hlinkClick r:id="rId4"/>
              </a:rPr>
              <a:t>(a)</a:t>
            </a:r>
            <a:r>
              <a:rPr lang="en-US" dirty="0" smtClean="0"/>
              <a:t> the imposition, abolition, remission, alteration or regulation of any tax;</a:t>
            </a:r>
          </a:p>
          <a:p>
            <a:r>
              <a:rPr lang="en-US" dirty="0" smtClean="0">
                <a:hlinkClick r:id="rId5"/>
              </a:rPr>
              <a:t>(b)</a:t>
            </a:r>
            <a:r>
              <a:rPr lang="en-US" dirty="0" smtClean="0"/>
              <a:t> the regulation of the borrowing of money or the giving of any guarantee by the Government of India, or the amendment of the law with respect to any financial obligations undertaken or to be undertaken by the Government of India;</a:t>
            </a:r>
          </a:p>
          <a:p>
            <a:r>
              <a:rPr lang="en-US" dirty="0" smtClean="0">
                <a:hlinkClick r:id="rId6"/>
              </a:rPr>
              <a:t>(c)</a:t>
            </a:r>
            <a:r>
              <a:rPr lang="en-US" dirty="0" smtClean="0"/>
              <a:t> the custody of the consolidated Fund or the Contingency Fund of India, the payment of moneys into or the withdrawal of moneys from any such Fund;</a:t>
            </a:r>
          </a:p>
          <a:p>
            <a:r>
              <a:rPr lang="en-US" dirty="0" smtClean="0">
                <a:hlinkClick r:id="rId7"/>
              </a:rPr>
              <a:t>(d)</a:t>
            </a:r>
            <a:r>
              <a:rPr lang="en-US" dirty="0" smtClean="0"/>
              <a:t> the appropriation of moneys out of the consolidated Fund of India;</a:t>
            </a:r>
          </a:p>
          <a:p>
            <a:r>
              <a:rPr lang="en-US" dirty="0" smtClean="0">
                <a:hlinkClick r:id="rId8"/>
              </a:rPr>
              <a:t>(e)</a:t>
            </a:r>
            <a:r>
              <a:rPr lang="en-US" dirty="0" smtClean="0"/>
              <a:t> the declaring of any expenditure to be expenditure charged on the Consolidated Fund of India or the increasing of the amount of any such expenditure;</a:t>
            </a:r>
          </a:p>
          <a:p>
            <a:r>
              <a:rPr lang="en-US" dirty="0" smtClean="0">
                <a:hlinkClick r:id="rId9"/>
              </a:rPr>
              <a:t>(f)</a:t>
            </a:r>
            <a:r>
              <a:rPr lang="en-US" dirty="0" smtClean="0"/>
              <a:t> the receipt of money on account of the Consolidated Fund of India or the public account of India or the custody or issue of such money or the audit of the accounts of the Union or of a State; or</a:t>
            </a:r>
          </a:p>
          <a:p>
            <a:r>
              <a:rPr lang="en-US" dirty="0" smtClean="0">
                <a:hlinkClick r:id="rId10"/>
              </a:rPr>
              <a:t>(g)</a:t>
            </a:r>
            <a:r>
              <a:rPr lang="en-US" dirty="0" smtClean="0"/>
              <a:t> any matter incidental to any of the matters specified in sub clause (a) to (f)</a:t>
            </a:r>
          </a:p>
          <a:p>
            <a:r>
              <a:rPr lang="en-US" dirty="0" smtClean="0">
                <a:hlinkClick r:id="rId11"/>
              </a:rPr>
              <a:t>(2)</a:t>
            </a:r>
            <a:r>
              <a:rPr lang="en-US" dirty="0" smtClean="0"/>
              <a:t> A Bill shall not be deemed to be a Money Bill by reason only that it provides for the imposition of fines or other pecuniary penalties, or for the demand or payment of fees for </a:t>
            </a:r>
            <a:r>
              <a:rPr lang="en-US" dirty="0" err="1" smtClean="0"/>
              <a:t>licences</a:t>
            </a:r>
            <a:r>
              <a:rPr lang="en-US" dirty="0" smtClean="0"/>
              <a:t> or fees for services rendered, or by reason that it provides for the imposition, abolition, remission, alteration or regulation of any tax by any local authority or body for local purposes</a:t>
            </a:r>
          </a:p>
          <a:p>
            <a:r>
              <a:rPr lang="en-US" dirty="0" smtClean="0">
                <a:hlinkClick r:id="rId12"/>
              </a:rPr>
              <a:t>(3)</a:t>
            </a:r>
            <a:r>
              <a:rPr lang="en-US" dirty="0" smtClean="0"/>
              <a:t> If any question arises whether a Bill is a Money Bill or not, the decision of the Speaker of the House of the People thereon shall be final</a:t>
            </a:r>
          </a:p>
          <a:p>
            <a:r>
              <a:rPr lang="en-US" dirty="0" smtClean="0">
                <a:hlinkClick r:id="rId13"/>
              </a:rPr>
              <a:t>(4)</a:t>
            </a:r>
            <a:r>
              <a:rPr lang="en-US" dirty="0" smtClean="0"/>
              <a:t> There shall be endorsed on every Money Bill when it is transmitted to the Council of States under Article 109, and when it is presented to the President for assent under Article 111, the certificate of the Speaker of the House of the People signed by him that it is a Money Bill</a:t>
            </a:r>
          </a:p>
          <a:p>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5</a:t>
            </a:fld>
            <a:endParaRPr lang="en-US"/>
          </a:p>
        </p:txBody>
      </p:sp>
    </p:spTree>
    <p:extLst>
      <p:ext uri="{BB962C8B-B14F-4D97-AF65-F5344CB8AC3E}">
        <p14:creationId xmlns:p14="http://schemas.microsoft.com/office/powerpoint/2010/main" val="150332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6</a:t>
            </a:fld>
            <a:endParaRPr lang="en-US"/>
          </a:p>
        </p:txBody>
      </p:sp>
    </p:spTree>
    <p:extLst>
      <p:ext uri="{BB962C8B-B14F-4D97-AF65-F5344CB8AC3E}">
        <p14:creationId xmlns:p14="http://schemas.microsoft.com/office/powerpoint/2010/main" val="56611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7</a:t>
            </a:fld>
            <a:endParaRPr lang="en-US"/>
          </a:p>
        </p:txBody>
      </p:sp>
    </p:spTree>
    <p:extLst>
      <p:ext uri="{BB962C8B-B14F-4D97-AF65-F5344CB8AC3E}">
        <p14:creationId xmlns:p14="http://schemas.microsoft.com/office/powerpoint/2010/main" val="255180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8</a:t>
            </a:fld>
            <a:endParaRPr lang="en-US"/>
          </a:p>
        </p:txBody>
      </p:sp>
    </p:spTree>
    <p:extLst>
      <p:ext uri="{BB962C8B-B14F-4D97-AF65-F5344CB8AC3E}">
        <p14:creationId xmlns:p14="http://schemas.microsoft.com/office/powerpoint/2010/main" val="421814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9</a:t>
            </a:fld>
            <a:endParaRPr lang="en-US"/>
          </a:p>
        </p:txBody>
      </p:sp>
    </p:spTree>
    <p:extLst>
      <p:ext uri="{BB962C8B-B14F-4D97-AF65-F5344CB8AC3E}">
        <p14:creationId xmlns:p14="http://schemas.microsoft.com/office/powerpoint/2010/main" val="70001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25-May-17</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6661150" y="646331"/>
            <a:ext cx="2317354"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94354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25-May-17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6713336" y="3013839"/>
            <a:ext cx="4089836" cy="771492"/>
          </a:xfrm>
          <a:prstGeom prst="rect">
            <a:avLst/>
          </a:prstGeom>
        </p:spPr>
      </p:pic>
    </p:spTree>
    <p:extLst>
      <p:ext uri="{BB962C8B-B14F-4D97-AF65-F5344CB8AC3E}">
        <p14:creationId xmlns:p14="http://schemas.microsoft.com/office/powerpoint/2010/main" val="7137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25-May-17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25-May-17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8" r:id="rId23"/>
    <p:sldLayoutId id="2147483699" r:id="rId24"/>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5.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2.png"/><Relationship Id="rId7"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0.png"/><Relationship Id="rId4" Type="http://schemas.openxmlformats.org/officeDocument/2006/relationships/image" Target="../media/image43.png"/><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67.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2.png"/><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3.png"/><Relationship Id="rId9" Type="http://schemas.microsoft.com/office/2007/relationships/diagramDrawing" Target="../diagrams/drawing3.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67.png"/><Relationship Id="rId4" Type="http://schemas.openxmlformats.org/officeDocument/2006/relationships/diagramLayout" Target="../diagrams/layout11.xml"/><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42.png"/><Relationship Id="rId7" Type="http://schemas.openxmlformats.org/officeDocument/2006/relationships/diagramQuickStyle" Target="../diagrams/quickStyle12.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20.png"/><Relationship Id="rId4" Type="http://schemas.openxmlformats.org/officeDocument/2006/relationships/image" Target="../media/image43.png"/><Relationship Id="rId9" Type="http://schemas.microsoft.com/office/2007/relationships/diagramDrawing" Target="../diagrams/drawing1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79.png"/><Relationship Id="rId7" Type="http://schemas.openxmlformats.org/officeDocument/2006/relationships/diagramLayout" Target="../diagrams/layout13.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Data" Target="../diagrams/data13.xml"/><Relationship Id="rId5" Type="http://schemas.openxmlformats.org/officeDocument/2006/relationships/image" Target="../media/image81.png"/><Relationship Id="rId10" Type="http://schemas.microsoft.com/office/2007/relationships/diagramDrawing" Target="../diagrams/drawing13.xml"/><Relationship Id="rId4" Type="http://schemas.openxmlformats.org/officeDocument/2006/relationships/image" Target="../media/image80.png"/><Relationship Id="rId9" Type="http://schemas.openxmlformats.org/officeDocument/2006/relationships/diagramColors" Target="../diagrams/colors13.xml"/></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50.emf"/><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1eGzFSPa1M&amp;list=PLAMBum9_RkuOLvddOQWbQR0V6Pdfbpiz7"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52.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image" Target="../media/image54.png"/><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53906518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35" y="525732"/>
            <a:ext cx="1190791" cy="1190791"/>
          </a:xfrm>
          <a:prstGeom prst="rect">
            <a:avLst/>
          </a:prstGeom>
        </p:spPr>
      </p:pic>
    </p:spTree>
    <p:extLst>
      <p:ext uri="{BB962C8B-B14F-4D97-AF65-F5344CB8AC3E}">
        <p14:creationId xmlns:p14="http://schemas.microsoft.com/office/powerpoint/2010/main" val="1077752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smtClean="0"/>
              <a:t>So what’s the controversy?</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r="-77"/>
          <a:stretch/>
        </p:blipFill>
        <p:spPr>
          <a:xfrm>
            <a:off x="62827" y="734985"/>
            <a:ext cx="3812931" cy="154524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2338" y="93848"/>
            <a:ext cx="2794489" cy="209586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89458" y="1890074"/>
            <a:ext cx="2409825" cy="3248025"/>
          </a:xfrm>
          <a:prstGeom prst="rect">
            <a:avLst/>
          </a:prstGeom>
        </p:spPr>
      </p:pic>
      <p:sp>
        <p:nvSpPr>
          <p:cNvPr id="9" name="Not Equal 8"/>
          <p:cNvSpPr/>
          <p:nvPr/>
        </p:nvSpPr>
        <p:spPr>
          <a:xfrm>
            <a:off x="3903784" y="5119870"/>
            <a:ext cx="1699845" cy="1172675"/>
          </a:xfrm>
          <a:prstGeom prst="mathNotEqua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Equal 9"/>
          <p:cNvSpPr/>
          <p:nvPr/>
        </p:nvSpPr>
        <p:spPr>
          <a:xfrm>
            <a:off x="3875758" y="699815"/>
            <a:ext cx="1893275" cy="11902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lowchart: Process 10"/>
          <p:cNvSpPr/>
          <p:nvPr/>
        </p:nvSpPr>
        <p:spPr>
          <a:xfrm>
            <a:off x="62827" y="2280233"/>
            <a:ext cx="3322212" cy="24851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Money Bill Art 110: </a:t>
            </a:r>
          </a:p>
          <a:p>
            <a:pPr marL="457200" indent="-457200">
              <a:buFont typeface="Arial" panose="020B0604020202020204" pitchFamily="34" charset="0"/>
              <a:buChar char="•"/>
            </a:pPr>
            <a:r>
              <a:rPr lang="en-US" sz="2400" dirty="0" smtClean="0"/>
              <a:t>Tax</a:t>
            </a:r>
          </a:p>
          <a:p>
            <a:pPr marL="457200" indent="-457200">
              <a:buFont typeface="Arial" panose="020B0604020202020204" pitchFamily="34" charset="0"/>
              <a:buChar char="•"/>
            </a:pPr>
            <a:r>
              <a:rPr lang="en-US" sz="2400" dirty="0" smtClean="0"/>
              <a:t>CFI </a:t>
            </a:r>
            <a:r>
              <a:rPr lang="en-US" sz="2400" dirty="0"/>
              <a:t>$$ </a:t>
            </a:r>
            <a:r>
              <a:rPr lang="en-US" sz="2400" dirty="0" smtClean="0"/>
              <a:t>[deposit, Expenditure].</a:t>
            </a:r>
          </a:p>
          <a:p>
            <a:pPr marL="457200" indent="-457200">
              <a:buFont typeface="Arial" panose="020B0604020202020204" pitchFamily="34" charset="0"/>
              <a:buChar char="•"/>
            </a:pPr>
            <a:r>
              <a:rPr lang="en-US" sz="2400" strike="sngStrike" dirty="0" smtClean="0"/>
              <a:t>Rajya Sabha passing.</a:t>
            </a:r>
            <a:endParaRPr lang="en-US" sz="2400" strike="sngStrike" dirty="0"/>
          </a:p>
        </p:txBody>
      </p:sp>
      <p:sp>
        <p:nvSpPr>
          <p:cNvPr id="12" name="Flowchart: Process 11"/>
          <p:cNvSpPr/>
          <p:nvPr/>
        </p:nvSpPr>
        <p:spPr>
          <a:xfrm>
            <a:off x="5999283" y="1890074"/>
            <a:ext cx="3004040" cy="2637964"/>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fontAlgn="ctr"/>
            <a:r>
              <a:rPr lang="en-US" sz="2400" b="1" dirty="0"/>
              <a:t>Rule 219 of the </a:t>
            </a:r>
            <a:r>
              <a:rPr lang="en-US" sz="2400" b="1" dirty="0" err="1"/>
              <a:t>Lok</a:t>
            </a:r>
            <a:r>
              <a:rPr lang="en-US" sz="2400" b="1" dirty="0"/>
              <a:t> Sabha:</a:t>
            </a:r>
            <a:r>
              <a:rPr lang="en-US" sz="2400" dirty="0"/>
              <a:t> Finance bill = financial proposals for upcoming year, temporary in nature</a:t>
            </a:r>
            <a:r>
              <a:rPr lang="en-US" sz="2400" dirty="0" smtClean="0"/>
              <a:t>. E.g.</a:t>
            </a:r>
          </a:p>
          <a:p>
            <a:pPr fontAlgn="ctr"/>
            <a:r>
              <a:rPr lang="en-US" sz="2400" dirty="0" smtClean="0"/>
              <a:t>First IT Slab: 10% -&gt;5% for FY 2017-18.</a:t>
            </a:r>
            <a:endParaRPr lang="en-US" sz="2400" dirty="0"/>
          </a:p>
        </p:txBody>
      </p:sp>
      <p:sp>
        <p:nvSpPr>
          <p:cNvPr id="13" name="Rectangular Callout 12"/>
          <p:cNvSpPr/>
          <p:nvPr/>
        </p:nvSpPr>
        <p:spPr>
          <a:xfrm>
            <a:off x="5882054" y="4765431"/>
            <a:ext cx="3121269" cy="1881554"/>
          </a:xfrm>
          <a:prstGeom prst="wedgeRectCallout">
            <a:avLst>
              <a:gd name="adj1" fmla="val -69847"/>
              <a:gd name="adj2" fmla="val -4778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2400" dirty="0"/>
              <a:t>Keep Only taxation proposals in finance bill. Don't add non-fiscal, </a:t>
            </a:r>
            <a:r>
              <a:rPr lang="en-US" sz="2400" u="sng" dirty="0">
                <a:effectLst>
                  <a:outerShdw blurRad="38100" dist="38100" dir="2700000" algn="tl">
                    <a:srgbClr val="000000">
                      <a:alpha val="43137"/>
                    </a:srgbClr>
                  </a:outerShdw>
                </a:effectLst>
              </a:rPr>
              <a:t>non-incidental</a:t>
            </a:r>
            <a:r>
              <a:rPr lang="en-US" sz="2400" dirty="0"/>
              <a:t> proposals. Only then its money bill.</a:t>
            </a:r>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852" y="4765431"/>
            <a:ext cx="3220181" cy="1981650"/>
          </a:xfrm>
          <a:prstGeom prst="rect">
            <a:avLst/>
          </a:prstGeom>
        </p:spPr>
      </p:pic>
    </p:spTree>
    <p:extLst>
      <p:ext uri="{BB962C8B-B14F-4D97-AF65-F5344CB8AC3E}">
        <p14:creationId xmlns:p14="http://schemas.microsoft.com/office/powerpoint/2010/main" val="1182693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But who will decide </a:t>
            </a:r>
            <a:r>
              <a:rPr lang="en-US" dirty="0" err="1" smtClean="0"/>
              <a:t>ke</a:t>
            </a:r>
            <a:r>
              <a:rPr lang="en-US" dirty="0" smtClean="0"/>
              <a:t> Finance Bill= Money bill hai </a:t>
            </a:r>
            <a:r>
              <a:rPr lang="en-US" dirty="0" err="1" smtClean="0"/>
              <a:t>ki</a:t>
            </a:r>
            <a:r>
              <a:rPr lang="en-US" dirty="0" smtClean="0"/>
              <a:t> </a:t>
            </a:r>
            <a:r>
              <a:rPr lang="en-US" dirty="0" err="1" smtClean="0"/>
              <a:t>nhi</a:t>
            </a:r>
            <a:r>
              <a:rPr lang="en-US" dirty="0" smtClean="0"/>
              <a:t>?</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r="-77"/>
          <a:stretch/>
        </p:blipFill>
        <p:spPr>
          <a:xfrm>
            <a:off x="62827" y="734985"/>
            <a:ext cx="3812931" cy="154524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9283" y="981441"/>
            <a:ext cx="2794489" cy="2095867"/>
          </a:xfrm>
          <a:prstGeom prst="rect">
            <a:avLst/>
          </a:prstGeom>
        </p:spPr>
      </p:pic>
      <p:sp>
        <p:nvSpPr>
          <p:cNvPr id="10" name="Equal 9"/>
          <p:cNvSpPr/>
          <p:nvPr/>
        </p:nvSpPr>
        <p:spPr>
          <a:xfrm>
            <a:off x="3875758" y="699815"/>
            <a:ext cx="1893275" cy="11902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lowchart: Process 10"/>
          <p:cNvSpPr/>
          <p:nvPr/>
        </p:nvSpPr>
        <p:spPr>
          <a:xfrm>
            <a:off x="62826" y="2280233"/>
            <a:ext cx="3344007" cy="1872762"/>
          </a:xfrm>
          <a:prstGeom prst="flowChartProcess">
            <a:avLst/>
          </a:prstGeom>
        </p:spPr>
        <p:style>
          <a:lnRef idx="3">
            <a:schemeClr val="lt1"/>
          </a:lnRef>
          <a:fillRef idx="1">
            <a:schemeClr val="dk1"/>
          </a:fillRef>
          <a:effectRef idx="1">
            <a:schemeClr val="dk1"/>
          </a:effectRef>
          <a:fontRef idx="minor">
            <a:schemeClr val="lt1"/>
          </a:fontRef>
        </p:style>
        <p:txBody>
          <a:bodyPr rtlCol="0" anchor="ctr"/>
          <a:lstStyle/>
          <a:p>
            <a:r>
              <a:rPr lang="en-US" sz="2800" dirty="0" smtClean="0"/>
              <a:t>Money Bill Art 110: </a:t>
            </a:r>
          </a:p>
          <a:p>
            <a:pPr marL="457200" indent="-457200">
              <a:buFont typeface="Arial" panose="020B0604020202020204" pitchFamily="34" charset="0"/>
              <a:buChar char="•"/>
            </a:pPr>
            <a:r>
              <a:rPr lang="en-US" sz="2800" dirty="0" smtClean="0">
                <a:solidFill>
                  <a:srgbClr val="FFC000"/>
                </a:solidFill>
              </a:rPr>
              <a:t>Tax</a:t>
            </a:r>
          </a:p>
          <a:p>
            <a:pPr marL="457200" indent="-457200">
              <a:buFont typeface="Arial" panose="020B0604020202020204" pitchFamily="34" charset="0"/>
              <a:buChar char="•"/>
            </a:pPr>
            <a:r>
              <a:rPr lang="en-US" sz="2800" dirty="0" smtClean="0"/>
              <a:t>CFI </a:t>
            </a:r>
            <a:r>
              <a:rPr lang="en-US" sz="2800" dirty="0"/>
              <a:t>$$ </a:t>
            </a:r>
            <a:r>
              <a:rPr lang="en-US" sz="2800" dirty="0" smtClean="0"/>
              <a:t>[deposit, </a:t>
            </a:r>
            <a:r>
              <a:rPr lang="en-US" sz="2800" dirty="0" smtClean="0">
                <a:solidFill>
                  <a:schemeClr val="accent2">
                    <a:lumMod val="60000"/>
                    <a:lumOff val="40000"/>
                  </a:schemeClr>
                </a:solidFill>
              </a:rPr>
              <a:t>Expenditure</a:t>
            </a:r>
            <a:r>
              <a:rPr lang="en-US" sz="2800" dirty="0" smtClean="0"/>
              <a:t>].</a:t>
            </a:r>
            <a:endParaRPr lang="en-US" sz="2800" dirty="0"/>
          </a:p>
        </p:txBody>
      </p:sp>
      <p:sp>
        <p:nvSpPr>
          <p:cNvPr id="12" name="Flowchart: Process 11"/>
          <p:cNvSpPr/>
          <p:nvPr/>
        </p:nvSpPr>
        <p:spPr>
          <a:xfrm>
            <a:off x="5999283" y="2681654"/>
            <a:ext cx="3004040" cy="14067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2400" b="1" dirty="0"/>
              <a:t>Art.110 (3):</a:t>
            </a:r>
            <a:r>
              <a:rPr lang="en-US" sz="2400" dirty="0"/>
              <a:t> LS Speaker's decision final, whether bill is money bill or not.</a:t>
            </a: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038" y="4209346"/>
            <a:ext cx="3220181" cy="1981650"/>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2718653" y="2738005"/>
            <a:ext cx="3280630" cy="1824013"/>
          </a:xfrm>
          <a:prstGeom prst="rect">
            <a:avLst/>
          </a:prstGeom>
        </p:spPr>
      </p:pic>
      <p:sp>
        <p:nvSpPr>
          <p:cNvPr id="3" name="Flowchart: Process 2"/>
          <p:cNvSpPr/>
          <p:nvPr/>
        </p:nvSpPr>
        <p:spPr>
          <a:xfrm>
            <a:off x="1" y="5512777"/>
            <a:ext cx="4290646" cy="1134208"/>
          </a:xfrm>
          <a:prstGeom prst="flowChart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en-US" sz="2400" b="1" dirty="0"/>
              <a:t>Art.122:</a:t>
            </a:r>
            <a:r>
              <a:rPr lang="en-US" sz="2400" dirty="0"/>
              <a:t> courts can't enquire into the validity of the proceedings of the Parliament.</a:t>
            </a:r>
          </a:p>
        </p:txBody>
      </p:sp>
      <p:sp>
        <p:nvSpPr>
          <p:cNvPr id="13" name="Rectangular Callout 12"/>
          <p:cNvSpPr/>
          <p:nvPr/>
        </p:nvSpPr>
        <p:spPr>
          <a:xfrm>
            <a:off x="5967046" y="4207177"/>
            <a:ext cx="3121269" cy="2551939"/>
          </a:xfrm>
          <a:prstGeom prst="wedgeRectCallout">
            <a:avLst>
              <a:gd name="adj1" fmla="val -69847"/>
              <a:gd name="adj2" fmla="val -47780"/>
            </a:avLst>
          </a:prstGeom>
        </p:spPr>
        <p:style>
          <a:lnRef idx="3">
            <a:schemeClr val="lt1"/>
          </a:lnRef>
          <a:fillRef idx="1">
            <a:schemeClr val="dk1"/>
          </a:fillRef>
          <a:effectRef idx="1">
            <a:schemeClr val="dk1"/>
          </a:effectRef>
          <a:fontRef idx="minor">
            <a:schemeClr val="lt1"/>
          </a:fontRef>
        </p:style>
        <p:txBody>
          <a:bodyPr rtlCol="0" anchor="ctr"/>
          <a:lstStyle/>
          <a:p>
            <a:pPr fontAlgn="ctr"/>
            <a:r>
              <a:rPr lang="en-US" sz="2400" dirty="0"/>
              <a:t>: Finance Bill 2017 is a money bill. Non-tax proposals are "incidental" so permitted under rules</a:t>
            </a:r>
            <a:r>
              <a:rPr lang="en-US" sz="2400" dirty="0" smtClean="0"/>
              <a:t>. [</a:t>
            </a:r>
            <a:r>
              <a:rPr lang="en-US" sz="2400" dirty="0" smtClean="0">
                <a:solidFill>
                  <a:srgbClr val="FFC000"/>
                </a:solidFill>
              </a:rPr>
              <a:t>tax</a:t>
            </a:r>
            <a:r>
              <a:rPr lang="en-US" sz="2400" dirty="0" smtClean="0"/>
              <a:t> = black money; tribunal= </a:t>
            </a:r>
            <a:r>
              <a:rPr lang="en-US" sz="2400" dirty="0" smtClean="0">
                <a:solidFill>
                  <a:schemeClr val="accent2">
                    <a:lumMod val="60000"/>
                    <a:lumOff val="40000"/>
                  </a:schemeClr>
                </a:solidFill>
              </a:rPr>
              <a:t>expenditure</a:t>
            </a:r>
            <a:r>
              <a:rPr lang="en-US" sz="2400" dirty="0" smtClean="0"/>
              <a:t>]</a:t>
            </a:r>
            <a:endParaRPr lang="en-US" sz="2400" dirty="0"/>
          </a:p>
        </p:txBody>
      </p:sp>
      <p:sp>
        <p:nvSpPr>
          <p:cNvPr id="15" name="Equal 14"/>
          <p:cNvSpPr/>
          <p:nvPr/>
        </p:nvSpPr>
        <p:spPr>
          <a:xfrm>
            <a:off x="3794616" y="4470307"/>
            <a:ext cx="1893275" cy="1190259"/>
          </a:xfrm>
          <a:prstGeom prst="mathEqua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4245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897308"/>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9144000" cy="1598717"/>
          </a:xfrm>
          <a:prstGeom prst="rect">
            <a:avLst/>
          </a:prstGeom>
        </p:spPr>
      </p:pic>
      <p:graphicFrame>
        <p:nvGraphicFramePr>
          <p:cNvPr id="11" name="Content Placeholder 8"/>
          <p:cNvGraphicFramePr>
            <a:graphicFrameLocks/>
          </p:cNvGraphicFramePr>
          <p:nvPr>
            <p:extLst>
              <p:ext uri="{D42A27DB-BD31-4B8C-83A1-F6EECF244321}">
                <p14:modId xmlns:p14="http://schemas.microsoft.com/office/powerpoint/2010/main" val="2557188606"/>
              </p:ext>
            </p:extLst>
          </p:nvPr>
        </p:nvGraphicFramePr>
        <p:xfrm>
          <a:off x="0" y="2839915"/>
          <a:ext cx="9152792" cy="3902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Left-Right Arrow 11"/>
          <p:cNvSpPr/>
          <p:nvPr/>
        </p:nvSpPr>
        <p:spPr>
          <a:xfrm>
            <a:off x="3226778" y="6312877"/>
            <a:ext cx="5618284" cy="545123"/>
          </a:xfrm>
          <a:prstGeom prst="leftRightArrow">
            <a:avLst>
              <a:gd name="adj1" fmla="val 85484"/>
              <a:gd name="adj2" fmla="val 50000"/>
            </a:avLst>
          </a:prstGeom>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Parliament* (LS) Approval Necessary </a:t>
            </a:r>
            <a:endParaRPr lang="en-US" sz="2800" dirty="0">
              <a:effectLst>
                <a:outerShdw blurRad="38100" dist="38100" dir="2700000" algn="tl">
                  <a:srgbClr val="000000">
                    <a:alpha val="43137"/>
                  </a:srgbClr>
                </a:outerShdw>
              </a:effectLst>
            </a:endParaRPr>
          </a:p>
        </p:txBody>
      </p:sp>
      <p:sp>
        <p:nvSpPr>
          <p:cNvPr id="4" name="Right Arrow 3"/>
          <p:cNvSpPr/>
          <p:nvPr/>
        </p:nvSpPr>
        <p:spPr>
          <a:xfrm rot="19823379">
            <a:off x="578201" y="2005002"/>
            <a:ext cx="3148764" cy="938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Annual Financial statement</a:t>
            </a:r>
            <a:endParaRPr lang="en-US" dirty="0"/>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289" y="3660226"/>
            <a:ext cx="999842" cy="999842"/>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7036" y="3701459"/>
            <a:ext cx="999842" cy="999842"/>
          </a:xfrm>
          <a:prstGeom prst="rect">
            <a:avLst/>
          </a:prstGeom>
        </p:spPr>
      </p:pic>
    </p:spTree>
    <p:extLst>
      <p:ext uri="{BB962C8B-B14F-4D97-AF65-F5344CB8AC3E}">
        <p14:creationId xmlns:p14="http://schemas.microsoft.com/office/powerpoint/2010/main" val="2381292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9165361" cy="5080000"/>
          </a:xfrm>
          <a:prstGeom prst="rect">
            <a:avLst/>
          </a:prstGeom>
        </p:spPr>
      </p:pic>
      <p:sp>
        <p:nvSpPr>
          <p:cNvPr id="3" name="Title 2"/>
          <p:cNvSpPr>
            <a:spLocks noGrp="1"/>
          </p:cNvSpPr>
          <p:nvPr>
            <p:ph type="title"/>
          </p:nvPr>
        </p:nvSpPr>
        <p:spPr/>
        <p:txBody>
          <a:bodyPr>
            <a:normAutofit fontScale="90000"/>
          </a:bodyPr>
          <a:lstStyle/>
          <a:p>
            <a:r>
              <a:rPr lang="en-US" dirty="0" smtClean="0"/>
              <a:t>“Sarkaari </a:t>
            </a:r>
            <a:r>
              <a:rPr lang="en-US" dirty="0" err="1" smtClean="0"/>
              <a:t>Tijori</a:t>
            </a:r>
            <a:r>
              <a:rPr lang="en-US" dirty="0" smtClean="0"/>
              <a:t>”: Consolidated Fund of India &lt;Art. 266&gt;</a:t>
            </a:r>
            <a:br>
              <a:rPr lang="en-US" dirty="0" smtClean="0"/>
            </a:br>
            <a:r>
              <a:rPr lang="en-US" dirty="0" smtClean="0"/>
              <a:t>basically, all incoming Rs. related to loans and taxes.</a:t>
            </a:r>
            <a:endParaRPr lang="en-US" dirty="0"/>
          </a:p>
        </p:txBody>
      </p:sp>
      <p:sp>
        <p:nvSpPr>
          <p:cNvPr id="4" name="Rectangle 3"/>
          <p:cNvSpPr/>
          <p:nvPr/>
        </p:nvSpPr>
        <p:spPr>
          <a:xfrm>
            <a:off x="4343400" y="1435100"/>
            <a:ext cx="1600200" cy="4686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7962900" y="1497198"/>
            <a:ext cx="1202461" cy="4686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3278" y="4717019"/>
            <a:ext cx="857324" cy="857324"/>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6806" y="4211967"/>
            <a:ext cx="857324" cy="857324"/>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3377" y="3931363"/>
            <a:ext cx="857324" cy="857324"/>
          </a:xfrm>
          <a:prstGeom prst="rect">
            <a:avLst/>
          </a:prstGeom>
        </p:spPr>
      </p:pic>
      <p:sp>
        <p:nvSpPr>
          <p:cNvPr id="10" name="Rectangular Callout 9"/>
          <p:cNvSpPr/>
          <p:nvPr/>
        </p:nvSpPr>
        <p:spPr>
          <a:xfrm>
            <a:off x="6830941" y="5229900"/>
            <a:ext cx="1923313" cy="1142023"/>
          </a:xfrm>
          <a:prstGeom prst="wedgeRectCallout">
            <a:avLst>
              <a:gd name="adj1" fmla="val 14293"/>
              <a:gd name="adj2" fmla="val -765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All the loans recovered.</a:t>
            </a:r>
            <a:endParaRPr lang="en-US" sz="2800" dirty="0"/>
          </a:p>
        </p:txBody>
      </p:sp>
      <p:sp>
        <p:nvSpPr>
          <p:cNvPr id="11" name="Rectangular Callout 10"/>
          <p:cNvSpPr/>
          <p:nvPr/>
        </p:nvSpPr>
        <p:spPr>
          <a:xfrm>
            <a:off x="21362" y="5658562"/>
            <a:ext cx="4322038" cy="901428"/>
          </a:xfrm>
          <a:prstGeom prst="wedgeRectCallout">
            <a:avLst>
              <a:gd name="adj1" fmla="val -20539"/>
              <a:gd name="adj2" fmla="val -859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en-US" sz="2800" dirty="0" smtClean="0"/>
              <a:t>+Cess: Swatch Bharat, </a:t>
            </a:r>
            <a:r>
              <a:rPr lang="en-US" sz="2800" dirty="0" err="1" smtClean="0"/>
              <a:t>Krishi</a:t>
            </a:r>
            <a:r>
              <a:rPr lang="en-US" sz="2800" dirty="0" smtClean="0"/>
              <a:t> </a:t>
            </a:r>
            <a:r>
              <a:rPr lang="en-US" sz="2800" dirty="0" err="1" smtClean="0"/>
              <a:t>Kalya</a:t>
            </a:r>
            <a:r>
              <a:rPr lang="en-US" sz="2800" dirty="0" smtClean="0"/>
              <a:t>, Clean Energy</a:t>
            </a:r>
            <a:endParaRPr lang="en-US" sz="2800"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779" y="4801238"/>
            <a:ext cx="857324" cy="85732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478" y="1785125"/>
            <a:ext cx="857324" cy="85732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9231" y="1808161"/>
            <a:ext cx="857324" cy="857324"/>
          </a:xfrm>
          <a:prstGeom prst="rect">
            <a:avLst/>
          </a:prstGeom>
        </p:spPr>
      </p:pic>
      <p:sp>
        <p:nvSpPr>
          <p:cNvPr id="14" name="Rectangular Callout 13"/>
          <p:cNvSpPr/>
          <p:nvPr/>
        </p:nvSpPr>
        <p:spPr>
          <a:xfrm>
            <a:off x="4154346" y="1081835"/>
            <a:ext cx="1385464" cy="1142023"/>
          </a:xfrm>
          <a:prstGeom prst="wedgeRectCallout">
            <a:avLst>
              <a:gd name="adj1" fmla="val 72775"/>
              <a:gd name="adj2" fmla="val 252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All the loans raised.</a:t>
            </a:r>
            <a:endParaRPr lang="en-US" sz="2800" dirty="0"/>
          </a:p>
        </p:txBody>
      </p:sp>
      <p:sp>
        <p:nvSpPr>
          <p:cNvPr id="17" name="Rectangular Callout 16"/>
          <p:cNvSpPr/>
          <p:nvPr/>
        </p:nvSpPr>
        <p:spPr>
          <a:xfrm>
            <a:off x="-21361" y="765231"/>
            <a:ext cx="3089876" cy="901428"/>
          </a:xfrm>
          <a:prstGeom prst="wedgeRectCallout">
            <a:avLst>
              <a:gd name="adj1" fmla="val -20254"/>
              <a:gd name="adj2" fmla="val 886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en-US" sz="2800" dirty="0" smtClean="0"/>
              <a:t>Surcharge</a:t>
            </a:r>
          </a:p>
          <a:p>
            <a:pPr marL="342900" indent="-342900">
              <a:buFont typeface="Arial" panose="020B0604020202020204" pitchFamily="34" charset="0"/>
              <a:buChar char="•"/>
            </a:pPr>
            <a:r>
              <a:rPr lang="en-US" sz="2800" dirty="0" smtClean="0"/>
              <a:t>Education Cess</a:t>
            </a:r>
            <a:endParaRPr lang="en-US" sz="28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902" y="4630235"/>
            <a:ext cx="2344507" cy="2344507"/>
          </a:xfrm>
          <a:prstGeom prst="rect">
            <a:avLst/>
          </a:prstGeom>
        </p:spPr>
      </p:pic>
    </p:spTree>
    <p:extLst>
      <p:ext uri="{BB962C8B-B14F-4D97-AF65-F5344CB8AC3E}">
        <p14:creationId xmlns:p14="http://schemas.microsoft.com/office/powerpoint/2010/main" val="578582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par>
                                <p:cTn id="43" presetID="16" presetClass="entr" presetSubtype="21"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arn(inVertical)">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4"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91201458"/>
              </p:ext>
            </p:extLst>
          </p:nvPr>
        </p:nvGraphicFramePr>
        <p:xfrm>
          <a:off x="-1740700" y="870439"/>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CGA will workout how much money required from CFI?</a:t>
            </a:r>
            <a:endParaRPr lang="en-US" dirty="0"/>
          </a:p>
        </p:txBody>
      </p:sp>
      <p:sp>
        <p:nvSpPr>
          <p:cNvPr id="6" name="Right Arrow 5"/>
          <p:cNvSpPr/>
          <p:nvPr/>
        </p:nvSpPr>
        <p:spPr>
          <a:xfrm>
            <a:off x="4521176" y="1789169"/>
            <a:ext cx="2920181" cy="1210644"/>
          </a:xfrm>
          <a:prstGeom prst="rightArrow">
            <a:avLst>
              <a:gd name="adj1" fmla="val 68033"/>
              <a:gd name="adj2" fmla="val 2293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ICAS via </a:t>
            </a:r>
            <a:r>
              <a:rPr lang="en-US" sz="2100" dirty="0" smtClean="0"/>
              <a:t>UPSC-CSE</a:t>
            </a:r>
            <a:endParaRPr lang="en-US" sz="2100" dirty="0"/>
          </a:p>
        </p:txBody>
      </p:sp>
      <p:sp>
        <p:nvSpPr>
          <p:cNvPr id="7" name="Rectangular Callout 6"/>
          <p:cNvSpPr/>
          <p:nvPr/>
        </p:nvSpPr>
        <p:spPr>
          <a:xfrm>
            <a:off x="5522369" y="5485053"/>
            <a:ext cx="2003046" cy="787112"/>
          </a:xfrm>
          <a:prstGeom prst="wedgeRectCallout">
            <a:avLst>
              <a:gd name="adj1" fmla="val -62639"/>
              <a:gd name="adj2" fmla="val 219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Renamed in Budget 2016</a:t>
            </a:r>
          </a:p>
        </p:txBody>
      </p:sp>
      <p:sp>
        <p:nvSpPr>
          <p:cNvPr id="9" name="Rectangle 8"/>
          <p:cNvSpPr/>
          <p:nvPr/>
        </p:nvSpPr>
        <p:spPr>
          <a:xfrm>
            <a:off x="4816187" y="883886"/>
            <a:ext cx="2789159" cy="8169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57175" indent="-257175">
              <a:buFont typeface="Arial" panose="020B0604020202020204" pitchFamily="34" charset="0"/>
              <a:buChar char="•"/>
            </a:pPr>
            <a:r>
              <a:rPr lang="en-US" sz="2400" dirty="0" smtClean="0"/>
              <a:t>Budget, Survey</a:t>
            </a:r>
            <a:endParaRPr lang="en-US" sz="2400" dirty="0"/>
          </a:p>
          <a:p>
            <a:pPr marL="257175" indent="-257175">
              <a:buFont typeface="Arial" panose="020B0604020202020204" pitchFamily="34" charset="0"/>
              <a:buChar char="•"/>
            </a:pPr>
            <a:r>
              <a:rPr lang="en-US" sz="2400" dirty="0" smtClean="0"/>
              <a:t>Small Savings [8+1]</a:t>
            </a:r>
            <a:endParaRPr lang="en-US" sz="2400"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55140" y="93848"/>
            <a:ext cx="2231448" cy="3671948"/>
          </a:xfrm>
          <a:prstGeom prst="rect">
            <a:avLst/>
          </a:prstGeom>
        </p:spPr>
      </p:pic>
      <p:sp>
        <p:nvSpPr>
          <p:cNvPr id="8" name="Rectangular Callout 7"/>
          <p:cNvSpPr/>
          <p:nvPr/>
        </p:nvSpPr>
        <p:spPr>
          <a:xfrm>
            <a:off x="6858000" y="3847964"/>
            <a:ext cx="2165306" cy="1445005"/>
          </a:xfrm>
          <a:prstGeom prst="wedgeRectCallout">
            <a:avLst>
              <a:gd name="adj1" fmla="val 10940"/>
              <a:gd name="adj2" fmla="val -830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00" dirty="0"/>
              <a:t>I also “play” for the country</a:t>
            </a:r>
            <a:r>
              <a:rPr lang="en-US" sz="2100" dirty="0" smtClean="0"/>
              <a:t>! But toppers don’t give first preference </a:t>
            </a:r>
            <a:r>
              <a:rPr lang="en-US" sz="2100" dirty="0" smtClean="0">
                <a:sym typeface="Wingdings" panose="05000000000000000000" pitchFamily="2" charset="2"/>
              </a:rPr>
              <a:t></a:t>
            </a:r>
            <a:r>
              <a:rPr lang="en-US" sz="2100" dirty="0" smtClean="0"/>
              <a:t> </a:t>
            </a:r>
            <a:endParaRPr lang="en-US" sz="2100" dirty="0"/>
          </a:p>
        </p:txBody>
      </p:sp>
    </p:spTree>
    <p:extLst>
      <p:ext uri="{BB962C8B-B14F-4D97-AF65-F5344CB8AC3E}">
        <p14:creationId xmlns:p14="http://schemas.microsoft.com/office/powerpoint/2010/main" val="3541098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A7FF810-541C-4274-8A9E-20E97E3A4D96}"/>
                                            </p:graphicEl>
                                          </p:spTgt>
                                        </p:tgtEl>
                                        <p:attrNameLst>
                                          <p:attrName>style.visibility</p:attrName>
                                        </p:attrNameLst>
                                      </p:cBhvr>
                                      <p:to>
                                        <p:strVal val="visible"/>
                                      </p:to>
                                    </p:set>
                                    <p:animEffect transition="in" filter="fade">
                                      <p:cBhvr>
                                        <p:cTn id="7" dur="500"/>
                                        <p:tgtEl>
                                          <p:spTgt spid="4">
                                            <p:graphicEl>
                                              <a:dgm id="{AA7FF810-541C-4274-8A9E-20E97E3A4D9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4029BC2-BA7E-4869-AE3F-935AE4E67073}"/>
                                            </p:graphicEl>
                                          </p:spTgt>
                                        </p:tgtEl>
                                        <p:attrNameLst>
                                          <p:attrName>style.visibility</p:attrName>
                                        </p:attrNameLst>
                                      </p:cBhvr>
                                      <p:to>
                                        <p:strVal val="visible"/>
                                      </p:to>
                                    </p:set>
                                    <p:animEffect transition="in" filter="fade">
                                      <p:cBhvr>
                                        <p:cTn id="12" dur="500"/>
                                        <p:tgtEl>
                                          <p:spTgt spid="4">
                                            <p:graphicEl>
                                              <a:dgm id="{34029BC2-BA7E-4869-AE3F-935AE4E670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9D618CA-5A78-460E-BA04-885A0F6E96B0}"/>
                                            </p:graphicEl>
                                          </p:spTgt>
                                        </p:tgtEl>
                                        <p:attrNameLst>
                                          <p:attrName>style.visibility</p:attrName>
                                        </p:attrNameLst>
                                      </p:cBhvr>
                                      <p:to>
                                        <p:strVal val="visible"/>
                                      </p:to>
                                    </p:set>
                                    <p:animEffect transition="in" filter="fade">
                                      <p:cBhvr>
                                        <p:cTn id="15" dur="500"/>
                                        <p:tgtEl>
                                          <p:spTgt spid="4">
                                            <p:graphicEl>
                                              <a:dgm id="{19D618CA-5A78-460E-BA04-885A0F6E96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F2471FF-CDDD-4DA4-9CF5-4FBFDAC5BF28}"/>
                                            </p:graphicEl>
                                          </p:spTgt>
                                        </p:tgtEl>
                                        <p:attrNameLst>
                                          <p:attrName>style.visibility</p:attrName>
                                        </p:attrNameLst>
                                      </p:cBhvr>
                                      <p:to>
                                        <p:strVal val="visible"/>
                                      </p:to>
                                    </p:set>
                                    <p:animEffect transition="in" filter="fade">
                                      <p:cBhvr>
                                        <p:cTn id="20" dur="500"/>
                                        <p:tgtEl>
                                          <p:spTgt spid="4">
                                            <p:graphicEl>
                                              <a:dgm id="{9F2471FF-CDDD-4DA4-9CF5-4FBFDAC5BF2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C86C9D1-9E8B-4457-BD48-96E8714B0211}"/>
                                            </p:graphicEl>
                                          </p:spTgt>
                                        </p:tgtEl>
                                        <p:attrNameLst>
                                          <p:attrName>style.visibility</p:attrName>
                                        </p:attrNameLst>
                                      </p:cBhvr>
                                      <p:to>
                                        <p:strVal val="visible"/>
                                      </p:to>
                                    </p:set>
                                    <p:animEffect transition="in" filter="fade">
                                      <p:cBhvr>
                                        <p:cTn id="23" dur="500"/>
                                        <p:tgtEl>
                                          <p:spTgt spid="4">
                                            <p:graphicEl>
                                              <a:dgm id="{0C86C9D1-9E8B-4457-BD48-96E8714B02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D3C3027F-2EC0-4561-8737-43E1744F9611}"/>
                                            </p:graphicEl>
                                          </p:spTgt>
                                        </p:tgtEl>
                                        <p:attrNameLst>
                                          <p:attrName>style.visibility</p:attrName>
                                        </p:attrNameLst>
                                      </p:cBhvr>
                                      <p:to>
                                        <p:strVal val="visible"/>
                                      </p:to>
                                    </p:set>
                                    <p:animEffect transition="in" filter="fade">
                                      <p:cBhvr>
                                        <p:cTn id="28" dur="500"/>
                                        <p:tgtEl>
                                          <p:spTgt spid="4">
                                            <p:graphicEl>
                                              <a:dgm id="{D3C3027F-2EC0-4561-8737-43E1744F961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B74A726-25E2-432B-BBDF-1C6313CF547B}"/>
                                            </p:graphicEl>
                                          </p:spTgt>
                                        </p:tgtEl>
                                        <p:attrNameLst>
                                          <p:attrName>style.visibility</p:attrName>
                                        </p:attrNameLst>
                                      </p:cBhvr>
                                      <p:to>
                                        <p:strVal val="visible"/>
                                      </p:to>
                                    </p:set>
                                    <p:animEffect transition="in" filter="fade">
                                      <p:cBhvr>
                                        <p:cTn id="31" dur="500"/>
                                        <p:tgtEl>
                                          <p:spTgt spid="4">
                                            <p:graphicEl>
                                              <a:dgm id="{7B74A726-25E2-432B-BBDF-1C6313CF547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C938F408-6713-4674-A790-B6D16D033998}"/>
                                            </p:graphicEl>
                                          </p:spTgt>
                                        </p:tgtEl>
                                        <p:attrNameLst>
                                          <p:attrName>style.visibility</p:attrName>
                                        </p:attrNameLst>
                                      </p:cBhvr>
                                      <p:to>
                                        <p:strVal val="visible"/>
                                      </p:to>
                                    </p:set>
                                    <p:animEffect transition="in" filter="fade">
                                      <p:cBhvr>
                                        <p:cTn id="36" dur="500"/>
                                        <p:tgtEl>
                                          <p:spTgt spid="4">
                                            <p:graphicEl>
                                              <a:dgm id="{C938F408-6713-4674-A790-B6D16D03399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FC7ED224-3E4F-4ADA-AE8E-8C1FB35E6678}"/>
                                            </p:graphicEl>
                                          </p:spTgt>
                                        </p:tgtEl>
                                        <p:attrNameLst>
                                          <p:attrName>style.visibility</p:attrName>
                                        </p:attrNameLst>
                                      </p:cBhvr>
                                      <p:to>
                                        <p:strVal val="visible"/>
                                      </p:to>
                                    </p:set>
                                    <p:animEffect transition="in" filter="fade">
                                      <p:cBhvr>
                                        <p:cTn id="39" dur="500"/>
                                        <p:tgtEl>
                                          <p:spTgt spid="4">
                                            <p:graphicEl>
                                              <a:dgm id="{FC7ED224-3E4F-4ADA-AE8E-8C1FB35E6678}"/>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FC14EA74-525E-4675-93B9-A730491B9FB4}"/>
                                            </p:graphicEl>
                                          </p:spTgt>
                                        </p:tgtEl>
                                        <p:attrNameLst>
                                          <p:attrName>style.visibility</p:attrName>
                                        </p:attrNameLst>
                                      </p:cBhvr>
                                      <p:to>
                                        <p:strVal val="visible"/>
                                      </p:to>
                                    </p:set>
                                    <p:animEffect transition="in" filter="fade">
                                      <p:cBhvr>
                                        <p:cTn id="44" dur="500"/>
                                        <p:tgtEl>
                                          <p:spTgt spid="4">
                                            <p:graphicEl>
                                              <a:dgm id="{FC14EA74-525E-4675-93B9-A730491B9F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7010CF0E-91DE-452D-A2F3-8E8CC75D75ED}"/>
                                            </p:graphicEl>
                                          </p:spTgt>
                                        </p:tgtEl>
                                        <p:attrNameLst>
                                          <p:attrName>style.visibility</p:attrName>
                                        </p:attrNameLst>
                                      </p:cBhvr>
                                      <p:to>
                                        <p:strVal val="visible"/>
                                      </p:to>
                                    </p:set>
                                    <p:animEffect transition="in" filter="fade">
                                      <p:cBhvr>
                                        <p:cTn id="47" dur="500"/>
                                        <p:tgtEl>
                                          <p:spTgt spid="4">
                                            <p:graphicEl>
                                              <a:dgm id="{7010CF0E-91DE-452D-A2F3-8E8CC75D75E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6" grpId="0" animBg="1"/>
      <p:bldP spid="7" grpId="0" animBg="1"/>
      <p:bldP spid="9"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08023" y="4457701"/>
          <a:ext cx="5105617" cy="2161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Why Appropriation Bill by </a:t>
            </a:r>
            <a:r>
              <a:rPr lang="en-US" dirty="0">
                <a:solidFill>
                  <a:srgbClr val="FFC000"/>
                </a:solidFill>
              </a:rPr>
              <a:t>CGA ► FinMin</a:t>
            </a:r>
            <a:r>
              <a:rPr lang="en-US" dirty="0"/>
              <a:t>?  </a:t>
            </a:r>
          </a:p>
        </p:txBody>
      </p:sp>
      <p:graphicFrame>
        <p:nvGraphicFramePr>
          <p:cNvPr id="5" name="Diagram 4"/>
          <p:cNvGraphicFramePr/>
          <p:nvPr>
            <p:extLst>
              <p:ext uri="{D42A27DB-BD31-4B8C-83A1-F6EECF244321}">
                <p14:modId xmlns:p14="http://schemas.microsoft.com/office/powerpoint/2010/main" val="384764740"/>
              </p:ext>
            </p:extLst>
          </p:nvPr>
        </p:nvGraphicFramePr>
        <p:xfrm>
          <a:off x="997528" y="2080779"/>
          <a:ext cx="8050357" cy="25951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Callout 5"/>
          <p:cNvSpPr/>
          <p:nvPr/>
        </p:nvSpPr>
        <p:spPr>
          <a:xfrm>
            <a:off x="518247" y="1336650"/>
            <a:ext cx="1213838" cy="3500138"/>
          </a:xfrm>
          <a:prstGeom prst="rightArrowCallout">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800" dirty="0"/>
              <a:t>Estimated Expenditure from Consolidated fund </a:t>
            </a:r>
          </a:p>
        </p:txBody>
      </p:sp>
      <p:sp>
        <p:nvSpPr>
          <p:cNvPr id="7" name="Up Arrow Callout 6"/>
          <p:cNvSpPr/>
          <p:nvPr/>
        </p:nvSpPr>
        <p:spPr>
          <a:xfrm>
            <a:off x="1346821" y="497658"/>
            <a:ext cx="6450357" cy="1195374"/>
          </a:xfrm>
          <a:prstGeom prst="up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114/3: To withdraw the passed money by Lok Sabha</a:t>
            </a:r>
          </a:p>
          <a:p>
            <a:pPr algn="ctr"/>
            <a:r>
              <a:rPr lang="en-US" sz="2400" dirty="0"/>
              <a:t>266: no money out of CFI without law </a:t>
            </a:r>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302" y="5377915"/>
            <a:ext cx="929783" cy="929783"/>
          </a:xfrm>
          <a:prstGeom prst="rect">
            <a:avLst/>
          </a:prstGeom>
        </p:spPr>
      </p:pic>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43079" y="5355210"/>
            <a:ext cx="929783" cy="929783"/>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78218" y="5347459"/>
            <a:ext cx="929783" cy="929783"/>
          </a:xfrm>
          <a:prstGeom prst="rect">
            <a:avLst/>
          </a:prstGeom>
        </p:spPr>
      </p:pic>
    </p:spTree>
    <p:extLst>
      <p:ext uri="{BB962C8B-B14F-4D97-AF65-F5344CB8AC3E}">
        <p14:creationId xmlns:p14="http://schemas.microsoft.com/office/powerpoint/2010/main" val="2765582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484CA5A-870F-47DC-A4EE-D02D49ED9CDD}"/>
                                            </p:graphicEl>
                                          </p:spTgt>
                                        </p:tgtEl>
                                        <p:attrNameLst>
                                          <p:attrName>style.visibility</p:attrName>
                                        </p:attrNameLst>
                                      </p:cBhvr>
                                      <p:to>
                                        <p:strVal val="visible"/>
                                      </p:to>
                                    </p:set>
                                    <p:animEffect transition="in" filter="fade">
                                      <p:cBhvr>
                                        <p:cTn id="12" dur="500"/>
                                        <p:tgtEl>
                                          <p:spTgt spid="5">
                                            <p:graphicEl>
                                              <a:dgm id="{8484CA5A-870F-47DC-A4EE-D02D49ED9CD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7EBF9BC-08B8-4C28-9DC5-D9BD69890619}"/>
                                            </p:graphicEl>
                                          </p:spTgt>
                                        </p:tgtEl>
                                        <p:attrNameLst>
                                          <p:attrName>style.visibility</p:attrName>
                                        </p:attrNameLst>
                                      </p:cBhvr>
                                      <p:to>
                                        <p:strVal val="visible"/>
                                      </p:to>
                                    </p:set>
                                    <p:animEffect transition="in" filter="fade">
                                      <p:cBhvr>
                                        <p:cTn id="15" dur="500"/>
                                        <p:tgtEl>
                                          <p:spTgt spid="5">
                                            <p:graphicEl>
                                              <a:dgm id="{57EBF9BC-08B8-4C28-9DC5-D9BD6989061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F495F31-756C-49CD-9AAE-1C41A68A88D3}"/>
                                            </p:graphicEl>
                                          </p:spTgt>
                                        </p:tgtEl>
                                        <p:attrNameLst>
                                          <p:attrName>style.visibility</p:attrName>
                                        </p:attrNameLst>
                                      </p:cBhvr>
                                      <p:to>
                                        <p:strVal val="visible"/>
                                      </p:to>
                                    </p:set>
                                    <p:animEffect transition="in" filter="fade">
                                      <p:cBhvr>
                                        <p:cTn id="20" dur="500"/>
                                        <p:tgtEl>
                                          <p:spTgt spid="5">
                                            <p:graphicEl>
                                              <a:dgm id="{EF495F31-756C-49CD-9AAE-1C41A68A88D3}"/>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6B585321-8FC6-45D1-BA0C-098F940FFE9E}"/>
                                            </p:graphicEl>
                                          </p:spTgt>
                                        </p:tgtEl>
                                        <p:attrNameLst>
                                          <p:attrName>style.visibility</p:attrName>
                                        </p:attrNameLst>
                                      </p:cBhvr>
                                      <p:to>
                                        <p:strVal val="visible"/>
                                      </p:to>
                                    </p:set>
                                    <p:animEffect transition="in" filter="fade">
                                      <p:cBhvr>
                                        <p:cTn id="25" dur="500"/>
                                        <p:tgtEl>
                                          <p:spTgt spid="5">
                                            <p:graphicEl>
                                              <a:dgm id="{6B585321-8FC6-45D1-BA0C-098F940FFE9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205AEAFB-9FFC-4E39-BC61-AC8EA7D41F51}"/>
                                            </p:graphicEl>
                                          </p:spTgt>
                                        </p:tgtEl>
                                        <p:attrNameLst>
                                          <p:attrName>style.visibility</p:attrName>
                                        </p:attrNameLst>
                                      </p:cBhvr>
                                      <p:to>
                                        <p:strVal val="visible"/>
                                      </p:to>
                                    </p:set>
                                    <p:animEffect transition="in" filter="fade">
                                      <p:cBhvr>
                                        <p:cTn id="28" dur="500"/>
                                        <p:tgtEl>
                                          <p:spTgt spid="5">
                                            <p:graphicEl>
                                              <a:dgm id="{205AEAFB-9FFC-4E39-BC61-AC8EA7D41F5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20CC6EAF-3C7D-41F4-9DC1-5A545B89D650}"/>
                                            </p:graphicEl>
                                          </p:spTgt>
                                        </p:tgtEl>
                                        <p:attrNameLst>
                                          <p:attrName>style.visibility</p:attrName>
                                        </p:attrNameLst>
                                      </p:cBhvr>
                                      <p:to>
                                        <p:strVal val="visible"/>
                                      </p:to>
                                    </p:set>
                                    <p:animEffect transition="in" filter="fade">
                                      <p:cBhvr>
                                        <p:cTn id="33" dur="500"/>
                                        <p:tgtEl>
                                          <p:spTgt spid="5">
                                            <p:graphicEl>
                                              <a:dgm id="{20CC6EAF-3C7D-41F4-9DC1-5A545B89D650}"/>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0357611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Charged items on consolidated fund of each…</a:t>
            </a:r>
            <a:endParaRPr lang="en-US" dirty="0"/>
          </a:p>
        </p:txBody>
      </p:sp>
      <p:sp>
        <p:nvSpPr>
          <p:cNvPr id="5" name="Rounded Rectangular Callout 4"/>
          <p:cNvSpPr/>
          <p:nvPr/>
        </p:nvSpPr>
        <p:spPr>
          <a:xfrm>
            <a:off x="2892669" y="3922080"/>
            <a:ext cx="3842239" cy="1410566"/>
          </a:xfrm>
          <a:prstGeom prst="wedgeRoundRectCallout">
            <a:avLst>
              <a:gd name="adj1" fmla="val -12082"/>
              <a:gd name="adj2" fmla="val 67842"/>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In Goa, Diu &amp; Daman- ‘63</a:t>
            </a:r>
          </a:p>
          <a:p>
            <a:pPr algn="ctr"/>
            <a:r>
              <a:rPr lang="en-US" sz="2400" dirty="0"/>
              <a:t>Highest civil &amp; criminal court; </a:t>
            </a:r>
          </a:p>
          <a:p>
            <a:pPr algn="ctr"/>
            <a:r>
              <a:rPr lang="en-US" sz="2400" dirty="0" smtClean="0"/>
              <a:t>Appeal ►</a:t>
            </a:r>
            <a:r>
              <a:rPr lang="en-US" sz="2400" dirty="0"/>
              <a:t>Bombay HC ►SC</a:t>
            </a:r>
          </a:p>
        </p:txBody>
      </p:sp>
      <p:sp>
        <p:nvSpPr>
          <p:cNvPr id="6" name="Rectangle 5"/>
          <p:cNvSpPr/>
          <p:nvPr/>
        </p:nvSpPr>
        <p:spPr>
          <a:xfrm>
            <a:off x="6858000" y="1543050"/>
            <a:ext cx="2094310" cy="11923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u="sng" dirty="0"/>
              <a:t>Charged items</a:t>
            </a:r>
          </a:p>
          <a:p>
            <a:pPr algn="ctr"/>
            <a:r>
              <a:rPr lang="en-US" sz="2100" dirty="0"/>
              <a:t>Can be discussed</a:t>
            </a:r>
          </a:p>
          <a:p>
            <a:pPr algn="ctr"/>
            <a:r>
              <a:rPr lang="en-US" sz="2100" dirty="0"/>
              <a:t>Can’t be voted</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182" y="4009699"/>
            <a:ext cx="3060457" cy="2645893"/>
          </a:xfrm>
          <a:prstGeom prst="rect">
            <a:avLst/>
          </a:prstGeom>
        </p:spPr>
      </p:pic>
    </p:spTree>
    <p:extLst>
      <p:ext uri="{BB962C8B-B14F-4D97-AF65-F5344CB8AC3E}">
        <p14:creationId xmlns:p14="http://schemas.microsoft.com/office/powerpoint/2010/main" val="1503644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DEA32FE-356C-4571-8224-7573A8A951CA}"/>
                                            </p:graphicEl>
                                          </p:spTgt>
                                        </p:tgtEl>
                                        <p:attrNameLst>
                                          <p:attrName>style.visibility</p:attrName>
                                        </p:attrNameLst>
                                      </p:cBhvr>
                                      <p:to>
                                        <p:strVal val="visible"/>
                                      </p:to>
                                    </p:set>
                                    <p:animEffect transition="in" filter="fade">
                                      <p:cBhvr>
                                        <p:cTn id="7" dur="500"/>
                                        <p:tgtEl>
                                          <p:spTgt spid="4">
                                            <p:graphicEl>
                                              <a:dgm id="{6DEA32FE-356C-4571-8224-7573A8A951C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A19A63A-4FFE-4ED0-B812-A769A6050531}"/>
                                            </p:graphicEl>
                                          </p:spTgt>
                                        </p:tgtEl>
                                        <p:attrNameLst>
                                          <p:attrName>style.visibility</p:attrName>
                                        </p:attrNameLst>
                                      </p:cBhvr>
                                      <p:to>
                                        <p:strVal val="visible"/>
                                      </p:to>
                                    </p:set>
                                    <p:animEffect transition="in" filter="fade">
                                      <p:cBhvr>
                                        <p:cTn id="12" dur="500"/>
                                        <p:tgtEl>
                                          <p:spTgt spid="4">
                                            <p:graphicEl>
                                              <a:dgm id="{BA19A63A-4FFE-4ED0-B812-A769A605053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74E5947-DD32-4350-8367-C2829BC96C3E}"/>
                                            </p:graphicEl>
                                          </p:spTgt>
                                        </p:tgtEl>
                                        <p:attrNameLst>
                                          <p:attrName>style.visibility</p:attrName>
                                        </p:attrNameLst>
                                      </p:cBhvr>
                                      <p:to>
                                        <p:strVal val="visible"/>
                                      </p:to>
                                    </p:set>
                                    <p:animEffect transition="in" filter="fade">
                                      <p:cBhvr>
                                        <p:cTn id="17" dur="500"/>
                                        <p:tgtEl>
                                          <p:spTgt spid="4">
                                            <p:graphicEl>
                                              <a:dgm id="{474E5947-DD32-4350-8367-C2829BC96C3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AFC8BED-3F0D-4AF4-B44E-CECCD46267DB}"/>
                                            </p:graphicEl>
                                          </p:spTgt>
                                        </p:tgtEl>
                                        <p:attrNameLst>
                                          <p:attrName>style.visibility</p:attrName>
                                        </p:attrNameLst>
                                      </p:cBhvr>
                                      <p:to>
                                        <p:strVal val="visible"/>
                                      </p:to>
                                    </p:set>
                                    <p:animEffect transition="in" filter="fade">
                                      <p:cBhvr>
                                        <p:cTn id="22" dur="500"/>
                                        <p:tgtEl>
                                          <p:spTgt spid="4">
                                            <p:graphicEl>
                                              <a:dgm id="{8AFC8BED-3F0D-4AF4-B44E-CECCD46267D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267CC85-E55F-40B1-920A-22F6ED4A7C6C}"/>
                                            </p:graphicEl>
                                          </p:spTgt>
                                        </p:tgtEl>
                                        <p:attrNameLst>
                                          <p:attrName>style.visibility</p:attrName>
                                        </p:attrNameLst>
                                      </p:cBhvr>
                                      <p:to>
                                        <p:strVal val="visible"/>
                                      </p:to>
                                    </p:set>
                                    <p:animEffect transition="in" filter="fade">
                                      <p:cBhvr>
                                        <p:cTn id="27" dur="500"/>
                                        <p:tgtEl>
                                          <p:spTgt spid="4">
                                            <p:graphicEl>
                                              <a:dgm id="{E267CC85-E55F-40B1-920A-22F6ED4A7C6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7232AE78-48C2-45AF-98AC-DD47730FC734}"/>
                                            </p:graphicEl>
                                          </p:spTgt>
                                        </p:tgtEl>
                                        <p:attrNameLst>
                                          <p:attrName>style.visibility</p:attrName>
                                        </p:attrNameLst>
                                      </p:cBhvr>
                                      <p:to>
                                        <p:strVal val="visible"/>
                                      </p:to>
                                    </p:set>
                                    <p:animEffect transition="in" filter="fade">
                                      <p:cBhvr>
                                        <p:cTn id="32" dur="500"/>
                                        <p:tgtEl>
                                          <p:spTgt spid="4">
                                            <p:graphicEl>
                                              <a:dgm id="{7232AE78-48C2-45AF-98AC-DD47730FC73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9165361" cy="5080000"/>
          </a:xfrm>
          <a:prstGeom prst="rect">
            <a:avLst/>
          </a:prstGeom>
        </p:spPr>
      </p:pic>
      <p:sp>
        <p:nvSpPr>
          <p:cNvPr id="3" name="Title 2"/>
          <p:cNvSpPr>
            <a:spLocks noGrp="1"/>
          </p:cNvSpPr>
          <p:nvPr>
            <p:ph type="title"/>
          </p:nvPr>
        </p:nvSpPr>
        <p:spPr/>
        <p:txBody>
          <a:bodyPr>
            <a:normAutofit fontScale="90000"/>
          </a:bodyPr>
          <a:lstStyle/>
          <a:p>
            <a:r>
              <a:rPr lang="en-US" dirty="0" smtClean="0"/>
              <a:t>“Sarkaari </a:t>
            </a:r>
            <a:r>
              <a:rPr lang="en-US" dirty="0" err="1" smtClean="0"/>
              <a:t>Tijori</a:t>
            </a:r>
            <a:r>
              <a:rPr lang="en-US" dirty="0" smtClean="0"/>
              <a:t>”: Consolidated Fund of India &lt;Art. 266&gt;</a:t>
            </a:r>
            <a:br>
              <a:rPr lang="en-US" dirty="0" smtClean="0"/>
            </a:br>
            <a:r>
              <a:rPr lang="en-US" dirty="0" smtClean="0"/>
              <a:t>basically, all incoming Rs. related to loans and taxes.</a:t>
            </a:r>
            <a:endParaRPr lang="en-US" dirty="0"/>
          </a:p>
        </p:txBody>
      </p:sp>
      <p:sp>
        <p:nvSpPr>
          <p:cNvPr id="4" name="Rectangle 3"/>
          <p:cNvSpPr/>
          <p:nvPr/>
        </p:nvSpPr>
        <p:spPr>
          <a:xfrm>
            <a:off x="4343400" y="1435100"/>
            <a:ext cx="1600200" cy="4686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7962900" y="1497198"/>
            <a:ext cx="1202461" cy="4686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83278" y="4717019"/>
            <a:ext cx="857324" cy="857324"/>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6806" y="4211967"/>
            <a:ext cx="857324" cy="857324"/>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3377" y="3931363"/>
            <a:ext cx="857324" cy="857324"/>
          </a:xfrm>
          <a:prstGeom prst="rect">
            <a:avLst/>
          </a:prstGeom>
        </p:spPr>
      </p:pic>
      <p:sp>
        <p:nvSpPr>
          <p:cNvPr id="10" name="Rectangular Callout 9"/>
          <p:cNvSpPr/>
          <p:nvPr/>
        </p:nvSpPr>
        <p:spPr>
          <a:xfrm>
            <a:off x="6830941" y="5229900"/>
            <a:ext cx="1923313" cy="1142023"/>
          </a:xfrm>
          <a:prstGeom prst="wedgeRectCallout">
            <a:avLst>
              <a:gd name="adj1" fmla="val 14293"/>
              <a:gd name="adj2" fmla="val -765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All the loans recovered.</a:t>
            </a:r>
            <a:endParaRPr lang="en-US" sz="2800" dirty="0"/>
          </a:p>
        </p:txBody>
      </p:sp>
      <p:sp>
        <p:nvSpPr>
          <p:cNvPr id="11" name="Rectangular Callout 10"/>
          <p:cNvSpPr/>
          <p:nvPr/>
        </p:nvSpPr>
        <p:spPr>
          <a:xfrm>
            <a:off x="21362" y="5658562"/>
            <a:ext cx="4322038" cy="901428"/>
          </a:xfrm>
          <a:prstGeom prst="wedgeRectCallout">
            <a:avLst>
              <a:gd name="adj1" fmla="val -20539"/>
              <a:gd name="adj2" fmla="val -859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en-US" sz="2800" dirty="0" smtClean="0"/>
              <a:t>+Cess: Swatch Bharat, </a:t>
            </a:r>
            <a:r>
              <a:rPr lang="en-US" sz="2800" dirty="0" err="1" smtClean="0"/>
              <a:t>Krishi</a:t>
            </a:r>
            <a:r>
              <a:rPr lang="en-US" sz="2800" dirty="0" smtClean="0"/>
              <a:t> </a:t>
            </a:r>
            <a:r>
              <a:rPr lang="en-US" sz="2800" dirty="0" err="1" smtClean="0"/>
              <a:t>Kalya</a:t>
            </a:r>
            <a:r>
              <a:rPr lang="en-US" sz="2800" dirty="0" smtClean="0"/>
              <a:t>, Clean Energy</a:t>
            </a:r>
            <a:endParaRPr lang="en-US" sz="2800"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779" y="4801238"/>
            <a:ext cx="857324" cy="85732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478" y="1785125"/>
            <a:ext cx="857324" cy="85732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9231" y="1808161"/>
            <a:ext cx="857324" cy="857324"/>
          </a:xfrm>
          <a:prstGeom prst="rect">
            <a:avLst/>
          </a:prstGeom>
        </p:spPr>
      </p:pic>
      <p:sp>
        <p:nvSpPr>
          <p:cNvPr id="14" name="Rectangular Callout 13"/>
          <p:cNvSpPr/>
          <p:nvPr/>
        </p:nvSpPr>
        <p:spPr>
          <a:xfrm>
            <a:off x="4154346" y="1081835"/>
            <a:ext cx="1385464" cy="1142023"/>
          </a:xfrm>
          <a:prstGeom prst="wedgeRectCallout">
            <a:avLst>
              <a:gd name="adj1" fmla="val 72775"/>
              <a:gd name="adj2" fmla="val 2520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All the loans raised.</a:t>
            </a:r>
            <a:endParaRPr lang="en-US" sz="2800" dirty="0"/>
          </a:p>
        </p:txBody>
      </p:sp>
      <p:sp>
        <p:nvSpPr>
          <p:cNvPr id="17" name="Rectangular Callout 16"/>
          <p:cNvSpPr/>
          <p:nvPr/>
        </p:nvSpPr>
        <p:spPr>
          <a:xfrm>
            <a:off x="-21361" y="765231"/>
            <a:ext cx="3089876" cy="901428"/>
          </a:xfrm>
          <a:prstGeom prst="wedgeRectCallout">
            <a:avLst>
              <a:gd name="adj1" fmla="val -20254"/>
              <a:gd name="adj2" fmla="val 886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en-US" sz="2800" dirty="0" smtClean="0"/>
              <a:t>Surcharge</a:t>
            </a:r>
          </a:p>
          <a:p>
            <a:pPr marL="342900" indent="-342900">
              <a:buFont typeface="Arial" panose="020B0604020202020204" pitchFamily="34" charset="0"/>
              <a:buChar char="•"/>
            </a:pPr>
            <a:r>
              <a:rPr lang="en-US" sz="2800" dirty="0" smtClean="0"/>
              <a:t>Education Cess</a:t>
            </a:r>
            <a:endParaRPr lang="en-US" sz="28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902" y="4630235"/>
            <a:ext cx="2344507" cy="2344507"/>
          </a:xfrm>
          <a:prstGeom prst="rect">
            <a:avLst/>
          </a:prstGeom>
        </p:spPr>
      </p:pic>
      <p:sp>
        <p:nvSpPr>
          <p:cNvPr id="18" name="Rectangle 17"/>
          <p:cNvSpPr/>
          <p:nvPr/>
        </p:nvSpPr>
        <p:spPr>
          <a:xfrm>
            <a:off x="-21360" y="2160433"/>
            <a:ext cx="9208082" cy="29088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2800" dirty="0" smtClean="0">
                <a:effectLst>
                  <a:outerShdw blurRad="38100" dist="38100" dir="2700000" algn="tl">
                    <a:srgbClr val="000000">
                      <a:alpha val="43137"/>
                    </a:srgbClr>
                  </a:outerShdw>
                </a:effectLst>
              </a:rPr>
              <a:t>What if Rajya Sabha doesn’t approve?</a:t>
            </a:r>
          </a:p>
          <a:p>
            <a:pPr marL="285750" indent="-285750">
              <a:buFont typeface="Arial" panose="020B0604020202020204" pitchFamily="34" charset="0"/>
              <a:buChar char="•"/>
            </a:pPr>
            <a:r>
              <a:rPr lang="en-US" sz="2800" dirty="0" smtClean="0">
                <a:solidFill>
                  <a:srgbClr val="FFC000"/>
                </a:solidFill>
                <a:effectLst>
                  <a:outerShdw blurRad="38100" dist="38100" dir="2700000" algn="tl">
                    <a:srgbClr val="000000">
                      <a:alpha val="43137"/>
                    </a:srgbClr>
                  </a:outerShdw>
                </a:effectLst>
              </a:rPr>
              <a:t>Art.110</a:t>
            </a:r>
            <a:r>
              <a:rPr lang="en-US" sz="2800" dirty="0" smtClean="0">
                <a:effectLst>
                  <a:outerShdw blurRad="38100" dist="38100" dir="2700000" algn="tl">
                    <a:srgbClr val="000000">
                      <a:alpha val="43137"/>
                    </a:srgbClr>
                  </a:outerShdw>
                </a:effectLst>
              </a:rPr>
              <a:t> “</a:t>
            </a:r>
            <a:r>
              <a:rPr lang="en-US" sz="2800" dirty="0" smtClean="0">
                <a:solidFill>
                  <a:srgbClr val="FFC000"/>
                </a:solidFill>
                <a:effectLst>
                  <a:outerShdw blurRad="38100" dist="38100" dir="2700000" algn="tl">
                    <a:srgbClr val="000000">
                      <a:alpha val="43137"/>
                    </a:srgbClr>
                  </a:outerShdw>
                </a:effectLst>
              </a:rPr>
              <a:t>Money Bill</a:t>
            </a:r>
            <a:r>
              <a:rPr lang="en-US" sz="2800" dirty="0" smtClean="0">
                <a:effectLst>
                  <a:outerShdw blurRad="38100" dist="38100" dir="2700000" algn="tl">
                    <a:srgbClr val="000000">
                      <a:alpha val="43137"/>
                    </a:srgbClr>
                  </a:outerShdw>
                </a:effectLst>
              </a:rPr>
              <a:t>”: (d) appropriation of money out of CFI, (e) “Charged Expenditure”</a:t>
            </a:r>
          </a:p>
          <a:p>
            <a:pPr marL="285750" indent="-285750">
              <a:buFont typeface="Arial" panose="020B0604020202020204" pitchFamily="34" charset="0"/>
              <a:buChar char="•"/>
            </a:pPr>
            <a:r>
              <a:rPr lang="en-US" sz="2800" dirty="0" smtClean="0">
                <a:effectLst>
                  <a:outerShdw blurRad="38100" dist="38100" dir="2700000" algn="tl">
                    <a:srgbClr val="000000">
                      <a:alpha val="43137"/>
                    </a:srgbClr>
                  </a:outerShdw>
                </a:effectLst>
              </a:rPr>
              <a:t>Appropriation bill = Money bill. &lt;Earlier “Snow Leopard”: </a:t>
            </a:r>
            <a:r>
              <a:rPr lang="en-US" sz="2800" dirty="0" err="1" smtClean="0">
                <a:solidFill>
                  <a:schemeClr val="accent5">
                    <a:lumMod val="40000"/>
                    <a:lumOff val="60000"/>
                  </a:schemeClr>
                </a:solidFill>
                <a:effectLst>
                  <a:outerShdw blurRad="38100" dist="38100" dir="2700000" algn="tl">
                    <a:srgbClr val="000000">
                      <a:alpha val="43137"/>
                    </a:srgbClr>
                  </a:outerShdw>
                </a:effectLst>
              </a:rPr>
              <a:t>Aadhar</a:t>
            </a:r>
            <a:r>
              <a:rPr lang="en-US" sz="2800" dirty="0" smtClean="0">
                <a:solidFill>
                  <a:schemeClr val="accent5">
                    <a:lumMod val="40000"/>
                    <a:lumOff val="60000"/>
                  </a:schemeClr>
                </a:solidFill>
                <a:effectLst>
                  <a:outerShdw blurRad="38100" dist="38100" dir="2700000" algn="tl">
                    <a:srgbClr val="000000">
                      <a:alpha val="43137"/>
                    </a:srgbClr>
                  </a:outerShdw>
                </a:effectLst>
              </a:rPr>
              <a:t> Targeted Subsidies Bill 2016</a:t>
            </a:r>
            <a:r>
              <a:rPr lang="en-US" sz="2800" dirty="0" smtClean="0">
                <a:effectLst>
                  <a:outerShdw blurRad="38100" dist="38100" dir="2700000" algn="tl">
                    <a:srgbClr val="000000">
                      <a:alpha val="43137"/>
                    </a:srgbClr>
                  </a:outerShdw>
                </a:effectLst>
              </a:rPr>
              <a:t>&gt;</a:t>
            </a:r>
          </a:p>
          <a:p>
            <a:pPr marL="285750" indent="-285750">
              <a:buFont typeface="Arial" panose="020B0604020202020204" pitchFamily="34" charset="0"/>
              <a:buChar char="•"/>
            </a:pPr>
            <a:r>
              <a:rPr lang="en-US" sz="2800" dirty="0" smtClean="0">
                <a:solidFill>
                  <a:srgbClr val="FFC000"/>
                </a:solidFill>
                <a:effectLst>
                  <a:outerShdw blurRad="38100" dist="38100" dir="2700000" algn="tl">
                    <a:srgbClr val="000000">
                      <a:alpha val="43137"/>
                    </a:srgbClr>
                  </a:outerShdw>
                </a:effectLst>
              </a:rPr>
              <a:t>Art.109</a:t>
            </a:r>
            <a:r>
              <a:rPr lang="en-US" sz="2800" dirty="0" smtClean="0">
                <a:effectLst>
                  <a:outerShdw blurRad="38100" dist="38100" dir="2700000" algn="tl">
                    <a:srgbClr val="000000">
                      <a:alpha val="43137"/>
                    </a:srgbClr>
                  </a:outerShdw>
                </a:effectLst>
              </a:rPr>
              <a:t>: Rajya Sabha can max. sit on it for 14 days. Their approval is not necessary.</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520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animEffect transition="in" filter="fade">
                                      <p:cBhvr>
                                        <p:cTn id="7" dur="500"/>
                                        <p:tgtEl>
                                          <p:spTgt spid="1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9165361" cy="5080000"/>
          </a:xfrm>
          <a:prstGeom prst="rect">
            <a:avLst/>
          </a:prstGeom>
        </p:spPr>
      </p:pic>
      <p:sp>
        <p:nvSpPr>
          <p:cNvPr id="3" name="Title 2"/>
          <p:cNvSpPr>
            <a:spLocks noGrp="1"/>
          </p:cNvSpPr>
          <p:nvPr>
            <p:ph type="title"/>
          </p:nvPr>
        </p:nvSpPr>
        <p:spPr/>
        <p:txBody>
          <a:bodyPr>
            <a:noAutofit/>
          </a:bodyPr>
          <a:lstStyle/>
          <a:p>
            <a:r>
              <a:rPr lang="en-US" sz="2400" dirty="0" smtClean="0"/>
              <a:t>Tax, loan related money goes in </a:t>
            </a:r>
            <a:r>
              <a:rPr lang="en-US" sz="2400" dirty="0" err="1" smtClean="0"/>
              <a:t>Sarkari</a:t>
            </a:r>
            <a:r>
              <a:rPr lang="en-US" sz="2400" dirty="0" smtClean="0"/>
              <a:t> </a:t>
            </a:r>
            <a:r>
              <a:rPr lang="en-US" sz="2400" dirty="0" err="1" smtClean="0"/>
              <a:t>Tijori</a:t>
            </a:r>
            <a:r>
              <a:rPr lang="en-US" sz="2400" dirty="0" smtClean="0"/>
              <a:t> #1 (CFI)</a:t>
            </a:r>
            <a:br>
              <a:rPr lang="en-US" sz="2400" dirty="0" smtClean="0"/>
            </a:br>
            <a:r>
              <a:rPr lang="en-US" sz="2400" dirty="0" smtClean="0"/>
              <a:t>what about money coming from other </a:t>
            </a:r>
            <a:r>
              <a:rPr lang="en-US" sz="2400" dirty="0" err="1" smtClean="0"/>
              <a:t>sources?Ans</a:t>
            </a:r>
            <a:r>
              <a:rPr lang="en-US" sz="2400" dirty="0" smtClean="0"/>
              <a:t>.  </a:t>
            </a:r>
            <a:r>
              <a:rPr lang="en-US" sz="2400" dirty="0"/>
              <a:t>Art. </a:t>
            </a:r>
            <a:r>
              <a:rPr lang="en-US" sz="2400" dirty="0" smtClean="0"/>
              <a:t>266 (Public Account)</a:t>
            </a:r>
            <a:endParaRPr lang="en-US" sz="2400" dirty="0"/>
          </a:p>
        </p:txBody>
      </p:sp>
      <p:sp>
        <p:nvSpPr>
          <p:cNvPr id="4" name="Rectangle 3"/>
          <p:cNvSpPr/>
          <p:nvPr/>
        </p:nvSpPr>
        <p:spPr>
          <a:xfrm>
            <a:off x="4343400" y="1435100"/>
            <a:ext cx="1600200" cy="46863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7962900" y="3332284"/>
            <a:ext cx="1202461" cy="28512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25619" y="4264552"/>
            <a:ext cx="857324" cy="857324"/>
          </a:xfrm>
          <a:prstGeom prst="rect">
            <a:avLst/>
          </a:prstGeom>
        </p:spPr>
      </p:pic>
      <p:sp>
        <p:nvSpPr>
          <p:cNvPr id="10" name="Rectangular Callout 9"/>
          <p:cNvSpPr/>
          <p:nvPr/>
        </p:nvSpPr>
        <p:spPr>
          <a:xfrm>
            <a:off x="5026061" y="5205046"/>
            <a:ext cx="1673677" cy="1345795"/>
          </a:xfrm>
          <a:prstGeom prst="wedgeRectCallout">
            <a:avLst>
              <a:gd name="adj1" fmla="val -7654"/>
              <a:gd name="adj2" fmla="val -725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National Investment Fund (NIF)</a:t>
            </a:r>
            <a:endParaRPr lang="en-US" sz="2800" dirty="0"/>
          </a:p>
        </p:txBody>
      </p:sp>
      <p:sp>
        <p:nvSpPr>
          <p:cNvPr id="11" name="Rectangular Callout 10"/>
          <p:cNvSpPr/>
          <p:nvPr/>
        </p:nvSpPr>
        <p:spPr>
          <a:xfrm>
            <a:off x="29173" y="873764"/>
            <a:ext cx="3997704" cy="912620"/>
          </a:xfrm>
          <a:prstGeom prst="wedgeRectCallout">
            <a:avLst>
              <a:gd name="adj1" fmla="val -27252"/>
              <a:gd name="adj2" fmla="val 7300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400" dirty="0">
                <a:effectLst>
                  <a:outerShdw blurRad="38100" dist="38100" dir="2700000" algn="tl">
                    <a:srgbClr val="000000">
                      <a:alpha val="43137"/>
                    </a:srgbClr>
                  </a:outerShdw>
                </a:effectLst>
              </a:rPr>
              <a:t>Edu Cess: </a:t>
            </a:r>
            <a:r>
              <a:rPr lang="en-US" sz="2400" dirty="0" err="1">
                <a:effectLst>
                  <a:outerShdw blurRad="38100" dist="38100" dir="2700000" algn="tl">
                    <a:srgbClr val="000000">
                      <a:alpha val="43137"/>
                    </a:srgbClr>
                  </a:outerShdw>
                </a:effectLst>
              </a:rPr>
              <a:t>Prarambhik</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Shiksha</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Kosh</a:t>
            </a:r>
            <a:r>
              <a:rPr lang="en-US" sz="2400" dirty="0">
                <a:effectLst>
                  <a:outerShdw blurRad="38100" dist="38100" dir="2700000" algn="tl">
                    <a:srgbClr val="000000">
                      <a:alpha val="43137"/>
                    </a:srgbClr>
                  </a:outerShdw>
                </a:effectLst>
              </a:rPr>
              <a:t> (HRD, </a:t>
            </a:r>
            <a:r>
              <a:rPr lang="en-US" sz="2400" dirty="0" err="1">
                <a:effectLst>
                  <a:outerShdw blurRad="38100" dist="38100" dir="2700000" algn="tl">
                    <a:srgbClr val="000000">
                      <a:alpha val="43137"/>
                    </a:srgbClr>
                  </a:outerShdw>
                </a:effectLst>
              </a:rPr>
              <a:t>Nonlapse</a:t>
            </a:r>
            <a:r>
              <a:rPr lang="en-US" sz="2400" dirty="0">
                <a:effectLst>
                  <a:outerShdw blurRad="38100" dist="38100" dir="2700000" algn="tl">
                    <a:srgbClr val="000000">
                      <a:alpha val="43137"/>
                    </a:srgbClr>
                  </a:outerShdw>
                </a:effectLst>
              </a:rPr>
              <a:t>) SSA+MDM</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478" y="1785125"/>
            <a:ext cx="857324" cy="857324"/>
          </a:xfrm>
          <a:prstGeom prst="rect">
            <a:avLst/>
          </a:prstGeom>
        </p:spPr>
      </p:pic>
      <p:sp>
        <p:nvSpPr>
          <p:cNvPr id="14" name="Rectangular Callout 13"/>
          <p:cNvSpPr/>
          <p:nvPr/>
        </p:nvSpPr>
        <p:spPr>
          <a:xfrm>
            <a:off x="4294696" y="1305542"/>
            <a:ext cx="4066600" cy="405875"/>
          </a:xfrm>
          <a:prstGeom prst="wedgeRectCallout">
            <a:avLst>
              <a:gd name="adj1" fmla="val -4816"/>
              <a:gd name="adj2" fmla="val 4316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000" dirty="0" smtClean="0"/>
              <a:t>SSS: National small savings fund (NSSF)</a:t>
            </a:r>
            <a:endParaRPr lang="en-US" sz="2000" dirty="0"/>
          </a:p>
        </p:txBody>
      </p:sp>
      <p:sp>
        <p:nvSpPr>
          <p:cNvPr id="15" name="Rectangular Callout 14"/>
          <p:cNvSpPr/>
          <p:nvPr/>
        </p:nvSpPr>
        <p:spPr>
          <a:xfrm>
            <a:off x="3435588" y="1920536"/>
            <a:ext cx="1891190" cy="505425"/>
          </a:xfrm>
          <a:prstGeom prst="wedgeRectCallout">
            <a:avLst>
              <a:gd name="adj1" fmla="val -32041"/>
              <a:gd name="adj2" fmla="val 810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800" dirty="0" smtClean="0"/>
              <a:t>Money order</a:t>
            </a:r>
            <a:endParaRPr lang="en-US" sz="2800" dirty="0"/>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4057" y="2488059"/>
            <a:ext cx="857324" cy="857324"/>
          </a:xfrm>
          <a:prstGeom prst="rect">
            <a:avLst/>
          </a:prstGeom>
        </p:spPr>
      </p:pic>
      <p:pic>
        <p:nvPicPr>
          <p:cNvPr id="18" name="Picture 17"/>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759124" y="5256300"/>
            <a:ext cx="1610011" cy="1610011"/>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6314" y="5303004"/>
            <a:ext cx="1610011" cy="1610011"/>
          </a:xfrm>
          <a:prstGeom prst="rect">
            <a:avLst/>
          </a:prstGeom>
        </p:spPr>
      </p:pic>
    </p:spTree>
    <p:extLst>
      <p:ext uri="{BB962C8B-B14F-4D97-AF65-F5344CB8AC3E}">
        <p14:creationId xmlns:p14="http://schemas.microsoft.com/office/powerpoint/2010/main" val="89509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Art. 266: Public </a:t>
            </a:r>
            <a:r>
              <a:rPr lang="en-US" dirty="0"/>
              <a:t>account: components of..</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23" y="948013"/>
            <a:ext cx="4281338" cy="4432088"/>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1159" y="948013"/>
            <a:ext cx="4530686" cy="34409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595" y="4541412"/>
            <a:ext cx="2391875" cy="2067876"/>
          </a:xfrm>
          <a:prstGeom prst="rect">
            <a:avLst/>
          </a:prstGeom>
        </p:spPr>
      </p:pic>
    </p:spTree>
    <p:extLst>
      <p:ext uri="{BB962C8B-B14F-4D97-AF65-F5344CB8AC3E}">
        <p14:creationId xmlns:p14="http://schemas.microsoft.com/office/powerpoint/2010/main" val="3608244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897308"/>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9144000" cy="1598717"/>
          </a:xfrm>
          <a:prstGeom prst="rect">
            <a:avLst/>
          </a:prstGeom>
        </p:spPr>
      </p:pic>
      <p:graphicFrame>
        <p:nvGraphicFramePr>
          <p:cNvPr id="11" name="Content Placeholder 8"/>
          <p:cNvGraphicFramePr>
            <a:graphicFrameLocks/>
          </p:cNvGraphicFramePr>
          <p:nvPr>
            <p:extLst>
              <p:ext uri="{D42A27DB-BD31-4B8C-83A1-F6EECF244321}">
                <p14:modId xmlns:p14="http://schemas.microsoft.com/office/powerpoint/2010/main" val="2508742132"/>
              </p:ext>
            </p:extLst>
          </p:nvPr>
        </p:nvGraphicFramePr>
        <p:xfrm>
          <a:off x="0" y="2839915"/>
          <a:ext cx="9152792" cy="3902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Left-Right Arrow 11"/>
          <p:cNvSpPr/>
          <p:nvPr/>
        </p:nvSpPr>
        <p:spPr>
          <a:xfrm>
            <a:off x="3226778" y="6312877"/>
            <a:ext cx="5618284" cy="545123"/>
          </a:xfrm>
          <a:prstGeom prst="leftRightArrow">
            <a:avLst>
              <a:gd name="adj1" fmla="val 85484"/>
              <a:gd name="adj2" fmla="val 50000"/>
            </a:avLst>
          </a:prstGeom>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Parliament* (LS) Approval Necessary </a:t>
            </a:r>
            <a:endParaRPr lang="en-US" sz="2800" dirty="0">
              <a:effectLst>
                <a:outerShdw blurRad="38100" dist="38100" dir="2700000" algn="tl">
                  <a:srgbClr val="000000">
                    <a:alpha val="43137"/>
                  </a:srgbClr>
                </a:outerShdw>
              </a:effectLst>
            </a:endParaRPr>
          </a:p>
        </p:txBody>
      </p:sp>
      <p:sp>
        <p:nvSpPr>
          <p:cNvPr id="4" name="Right Arrow 3"/>
          <p:cNvSpPr/>
          <p:nvPr/>
        </p:nvSpPr>
        <p:spPr>
          <a:xfrm rot="19823379">
            <a:off x="578201" y="2005002"/>
            <a:ext cx="3148764" cy="938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Annual Financial statement</a:t>
            </a:r>
            <a:endParaRPr lang="en-US" dirty="0"/>
          </a:p>
        </p:txBody>
      </p:sp>
    </p:spTree>
    <p:extLst>
      <p:ext uri="{BB962C8B-B14F-4D97-AF65-F5344CB8AC3E}">
        <p14:creationId xmlns:p14="http://schemas.microsoft.com/office/powerpoint/2010/main" val="111646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E28BD7D2-1042-4D4B-8873-D3EE02AE8F8C}"/>
                                            </p:graphicEl>
                                          </p:spTgt>
                                        </p:tgtEl>
                                        <p:attrNameLst>
                                          <p:attrName>style.visibility</p:attrName>
                                        </p:attrNameLst>
                                      </p:cBhvr>
                                      <p:to>
                                        <p:strVal val="visible"/>
                                      </p:to>
                                    </p:set>
                                    <p:animEffect transition="in" filter="fade">
                                      <p:cBhvr>
                                        <p:cTn id="7" dur="500"/>
                                        <p:tgtEl>
                                          <p:spTgt spid="11">
                                            <p:graphicEl>
                                              <a:dgm id="{E28BD7D2-1042-4D4B-8873-D3EE02AE8F8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55390D03-AC18-4998-96F2-706341ECE8D4}"/>
                                            </p:graphicEl>
                                          </p:spTgt>
                                        </p:tgtEl>
                                        <p:attrNameLst>
                                          <p:attrName>style.visibility</p:attrName>
                                        </p:attrNameLst>
                                      </p:cBhvr>
                                      <p:to>
                                        <p:strVal val="visible"/>
                                      </p:to>
                                    </p:set>
                                    <p:animEffect transition="in" filter="fade">
                                      <p:cBhvr>
                                        <p:cTn id="12" dur="500"/>
                                        <p:tgtEl>
                                          <p:spTgt spid="11">
                                            <p:graphicEl>
                                              <a:dgm id="{55390D03-AC18-4998-96F2-706341ECE8D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graphicEl>
                                              <a:dgm id="{5BA78D1D-B025-4132-9CA7-0BB811C19698}"/>
                                            </p:graphicEl>
                                          </p:spTgt>
                                        </p:tgtEl>
                                        <p:attrNameLst>
                                          <p:attrName>style.visibility</p:attrName>
                                        </p:attrNameLst>
                                      </p:cBhvr>
                                      <p:to>
                                        <p:strVal val="visible"/>
                                      </p:to>
                                    </p:set>
                                    <p:animEffect transition="in" filter="fade">
                                      <p:cBhvr>
                                        <p:cTn id="15" dur="500"/>
                                        <p:tgtEl>
                                          <p:spTgt spid="11">
                                            <p:graphicEl>
                                              <a:dgm id="{5BA78D1D-B025-4132-9CA7-0BB811C1969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5B59BCD6-21AF-4B8F-9B9F-722E3F5DC738}"/>
                                            </p:graphicEl>
                                          </p:spTgt>
                                        </p:tgtEl>
                                        <p:attrNameLst>
                                          <p:attrName>style.visibility</p:attrName>
                                        </p:attrNameLst>
                                      </p:cBhvr>
                                      <p:to>
                                        <p:strVal val="visible"/>
                                      </p:to>
                                    </p:set>
                                    <p:animEffect transition="in" filter="fade">
                                      <p:cBhvr>
                                        <p:cTn id="20" dur="500"/>
                                        <p:tgtEl>
                                          <p:spTgt spid="11">
                                            <p:graphicEl>
                                              <a:dgm id="{5B59BCD6-21AF-4B8F-9B9F-722E3F5DC73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graphicEl>
                                              <a:dgm id="{3FD1487D-29CC-4463-937C-7B7AFD723CE3}"/>
                                            </p:graphicEl>
                                          </p:spTgt>
                                        </p:tgtEl>
                                        <p:attrNameLst>
                                          <p:attrName>style.visibility</p:attrName>
                                        </p:attrNameLst>
                                      </p:cBhvr>
                                      <p:to>
                                        <p:strVal val="visible"/>
                                      </p:to>
                                    </p:set>
                                    <p:animEffect transition="in" filter="fade">
                                      <p:cBhvr>
                                        <p:cTn id="23" dur="500"/>
                                        <p:tgtEl>
                                          <p:spTgt spid="11">
                                            <p:graphicEl>
                                              <a:dgm id="{3FD1487D-29CC-4463-937C-7B7AFD723CE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graphicEl>
                                              <a:dgm id="{0DB37ABF-1F1D-4CC3-92F8-3622A7650254}"/>
                                            </p:graphicEl>
                                          </p:spTgt>
                                        </p:tgtEl>
                                        <p:attrNameLst>
                                          <p:attrName>style.visibility</p:attrName>
                                        </p:attrNameLst>
                                      </p:cBhvr>
                                      <p:to>
                                        <p:strVal val="visible"/>
                                      </p:to>
                                    </p:set>
                                    <p:animEffect transition="in" filter="fade">
                                      <p:cBhvr>
                                        <p:cTn id="28" dur="500"/>
                                        <p:tgtEl>
                                          <p:spTgt spid="11">
                                            <p:graphicEl>
                                              <a:dgm id="{0DB37ABF-1F1D-4CC3-92F8-3622A765025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graphicEl>
                                              <a:dgm id="{84F90726-EE2C-4195-908C-4F14853E6C4C}"/>
                                            </p:graphicEl>
                                          </p:spTgt>
                                        </p:tgtEl>
                                        <p:attrNameLst>
                                          <p:attrName>style.visibility</p:attrName>
                                        </p:attrNameLst>
                                      </p:cBhvr>
                                      <p:to>
                                        <p:strVal val="visible"/>
                                      </p:to>
                                    </p:set>
                                    <p:animEffect transition="in" filter="fade">
                                      <p:cBhvr>
                                        <p:cTn id="31" dur="500"/>
                                        <p:tgtEl>
                                          <p:spTgt spid="11">
                                            <p:graphicEl>
                                              <a:dgm id="{84F90726-EE2C-4195-908C-4F14853E6C4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1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3288340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p:txBody>
          <a:bodyPr/>
          <a:lstStyle/>
          <a:p>
            <a:r>
              <a:rPr lang="en-US" dirty="0" smtClean="0"/>
              <a:t>AFS will show Income &amp; Expenditure in these three accounts:</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91385" y="4678424"/>
            <a:ext cx="1869690" cy="980995"/>
          </a:xfrm>
          <a:prstGeom prst="rect">
            <a:avLst/>
          </a:prstGeom>
        </p:spPr>
      </p:pic>
      <p:sp>
        <p:nvSpPr>
          <p:cNvPr id="8" name="Right Arrow 7"/>
          <p:cNvSpPr/>
          <p:nvPr/>
        </p:nvSpPr>
        <p:spPr>
          <a:xfrm rot="5400000">
            <a:off x="6450927" y="2705965"/>
            <a:ext cx="4420296" cy="116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Refilling needs parliament permission </a:t>
            </a: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7196" y="566513"/>
            <a:ext cx="1188573" cy="1307431"/>
          </a:xfrm>
          <a:prstGeom prst="rect">
            <a:avLst/>
          </a:prstGeom>
        </p:spPr>
      </p:pic>
      <p:pic>
        <p:nvPicPr>
          <p:cNvPr id="7" name="Picture 6"/>
          <p:cNvPicPr>
            <a:picLocks noChangeAspect="1"/>
          </p:cNvPicPr>
          <p:nvPr/>
        </p:nvPicPr>
        <p:blipFill>
          <a:blip r:embed="rId10"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6119" y="3527648"/>
            <a:ext cx="1246086" cy="1246086"/>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96" y="5074177"/>
            <a:ext cx="1272463" cy="1272463"/>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496" y="1408701"/>
            <a:ext cx="1246086" cy="1246086"/>
          </a:xfrm>
          <a:prstGeom prst="rect">
            <a:avLst/>
          </a:prstGeom>
        </p:spPr>
      </p:pic>
    </p:spTree>
    <p:extLst>
      <p:ext uri="{BB962C8B-B14F-4D97-AF65-F5344CB8AC3E}">
        <p14:creationId xmlns:p14="http://schemas.microsoft.com/office/powerpoint/2010/main" val="1577699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91DA610-8EF9-4E03-AEF9-553DD2CAFA4D}"/>
                                            </p:graphicEl>
                                          </p:spTgt>
                                        </p:tgtEl>
                                        <p:attrNameLst>
                                          <p:attrName>style.visibility</p:attrName>
                                        </p:attrNameLst>
                                      </p:cBhvr>
                                      <p:to>
                                        <p:strVal val="visible"/>
                                      </p:to>
                                    </p:set>
                                    <p:animEffect transition="in" filter="fade">
                                      <p:cBhvr>
                                        <p:cTn id="7" dur="500"/>
                                        <p:tgtEl>
                                          <p:spTgt spid="6">
                                            <p:graphicEl>
                                              <a:dgm id="{D91DA610-8EF9-4E03-AEF9-553DD2CAFA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E2E728F-FDFA-41D2-A199-18551B63FEA9}"/>
                                            </p:graphicEl>
                                          </p:spTgt>
                                        </p:tgtEl>
                                        <p:attrNameLst>
                                          <p:attrName>style.visibility</p:attrName>
                                        </p:attrNameLst>
                                      </p:cBhvr>
                                      <p:to>
                                        <p:strVal val="visible"/>
                                      </p:to>
                                    </p:set>
                                    <p:animEffect transition="in" filter="fade">
                                      <p:cBhvr>
                                        <p:cTn id="12" dur="500"/>
                                        <p:tgtEl>
                                          <p:spTgt spid="6">
                                            <p:graphicEl>
                                              <a:dgm id="{9E2E728F-FDFA-41D2-A199-18551B63FEA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59D02B6-F505-4EEE-B7E0-D3F86B8E0D16}"/>
                                            </p:graphicEl>
                                          </p:spTgt>
                                        </p:tgtEl>
                                        <p:attrNameLst>
                                          <p:attrName>style.visibility</p:attrName>
                                        </p:attrNameLst>
                                      </p:cBhvr>
                                      <p:to>
                                        <p:strVal val="visible"/>
                                      </p:to>
                                    </p:set>
                                    <p:animEffect transition="in" filter="fade">
                                      <p:cBhvr>
                                        <p:cTn id="17" dur="500"/>
                                        <p:tgtEl>
                                          <p:spTgt spid="6">
                                            <p:graphicEl>
                                              <a:dgm id="{759D02B6-F505-4EEE-B7E0-D3F86B8E0D1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C4BA4214-1687-404F-A463-99CCCD6BAB36}"/>
                                            </p:graphicEl>
                                          </p:spTgt>
                                        </p:tgtEl>
                                        <p:attrNameLst>
                                          <p:attrName>style.visibility</p:attrName>
                                        </p:attrNameLst>
                                      </p:cBhvr>
                                      <p:to>
                                        <p:strVal val="visible"/>
                                      </p:to>
                                    </p:set>
                                    <p:animEffect transition="in" filter="fade">
                                      <p:cBhvr>
                                        <p:cTn id="22" dur="500"/>
                                        <p:tgtEl>
                                          <p:spTgt spid="6">
                                            <p:graphicEl>
                                              <a:dgm id="{C4BA4214-1687-404F-A463-99CCCD6BAB3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7C90B4D-51C1-4505-B900-BEBB0F18687F}"/>
                                            </p:graphicEl>
                                          </p:spTgt>
                                        </p:tgtEl>
                                        <p:attrNameLst>
                                          <p:attrName>style.visibility</p:attrName>
                                        </p:attrNameLst>
                                      </p:cBhvr>
                                      <p:to>
                                        <p:strVal val="visible"/>
                                      </p:to>
                                    </p:set>
                                    <p:animEffect transition="in" filter="fade">
                                      <p:cBhvr>
                                        <p:cTn id="27" dur="500"/>
                                        <p:tgtEl>
                                          <p:spTgt spid="6">
                                            <p:graphicEl>
                                              <a:dgm id="{27C90B4D-51C1-4505-B900-BEBB0F1868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CE16522D-E90D-46DC-AE77-CD40A70162B9}"/>
                                            </p:graphicEl>
                                          </p:spTgt>
                                        </p:tgtEl>
                                        <p:attrNameLst>
                                          <p:attrName>style.visibility</p:attrName>
                                        </p:attrNameLst>
                                      </p:cBhvr>
                                      <p:to>
                                        <p:strVal val="visible"/>
                                      </p:to>
                                    </p:set>
                                    <p:animEffect transition="in" filter="fade">
                                      <p:cBhvr>
                                        <p:cTn id="32" dur="500"/>
                                        <p:tgtEl>
                                          <p:spTgt spid="6">
                                            <p:graphicEl>
                                              <a:dgm id="{CE16522D-E90D-46DC-AE77-CD40A70162B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897308"/>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9144000" cy="1598717"/>
          </a:xfrm>
          <a:prstGeom prst="rect">
            <a:avLst/>
          </a:prstGeom>
        </p:spPr>
      </p:pic>
      <p:graphicFrame>
        <p:nvGraphicFramePr>
          <p:cNvPr id="11" name="Content Placeholder 8"/>
          <p:cNvGraphicFramePr>
            <a:graphicFrameLocks/>
          </p:cNvGraphicFramePr>
          <p:nvPr/>
        </p:nvGraphicFramePr>
        <p:xfrm>
          <a:off x="0" y="2839915"/>
          <a:ext cx="9152792" cy="3902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Left-Right Arrow 11"/>
          <p:cNvSpPr/>
          <p:nvPr/>
        </p:nvSpPr>
        <p:spPr>
          <a:xfrm>
            <a:off x="3226778" y="6312877"/>
            <a:ext cx="5618284" cy="545123"/>
          </a:xfrm>
          <a:prstGeom prst="leftRightArrow">
            <a:avLst>
              <a:gd name="adj1" fmla="val 85484"/>
              <a:gd name="adj2" fmla="val 50000"/>
            </a:avLst>
          </a:prstGeom>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Parliament* (LS) Approval Necessary </a:t>
            </a:r>
            <a:endParaRPr lang="en-US" sz="2800" dirty="0">
              <a:effectLst>
                <a:outerShdw blurRad="38100" dist="38100" dir="2700000" algn="tl">
                  <a:srgbClr val="000000">
                    <a:alpha val="43137"/>
                  </a:srgbClr>
                </a:outerShdw>
              </a:effectLst>
            </a:endParaRPr>
          </a:p>
        </p:txBody>
      </p:sp>
      <p:sp>
        <p:nvSpPr>
          <p:cNvPr id="4" name="Right Arrow 3"/>
          <p:cNvSpPr/>
          <p:nvPr/>
        </p:nvSpPr>
        <p:spPr>
          <a:xfrm rot="19823379">
            <a:off x="578201" y="2005002"/>
            <a:ext cx="3148764" cy="938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Annual Financial statement</a:t>
            </a:r>
            <a:endParaRPr lang="en-US" dirty="0"/>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289" y="3660226"/>
            <a:ext cx="999842" cy="999842"/>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7036" y="3701459"/>
            <a:ext cx="999842" cy="999842"/>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35920" y="3660226"/>
            <a:ext cx="999842" cy="999842"/>
          </a:xfrm>
          <a:prstGeom prst="rect">
            <a:avLst/>
          </a:prstGeom>
        </p:spPr>
      </p:pic>
    </p:spTree>
    <p:extLst>
      <p:ext uri="{BB962C8B-B14F-4D97-AF65-F5344CB8AC3E}">
        <p14:creationId xmlns:p14="http://schemas.microsoft.com/office/powerpoint/2010/main" val="1696555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256319"/>
            <a:ext cx="9145525" cy="4961603"/>
          </a:xfrm>
          <a:prstGeom prst="rect">
            <a:avLst/>
          </a:prstGeom>
        </p:spPr>
      </p:pic>
      <p:sp>
        <p:nvSpPr>
          <p:cNvPr id="3" name="Rectangular Callout 2"/>
          <p:cNvSpPr/>
          <p:nvPr/>
        </p:nvSpPr>
        <p:spPr>
          <a:xfrm>
            <a:off x="2213811" y="4013736"/>
            <a:ext cx="3378468" cy="693019"/>
          </a:xfrm>
          <a:prstGeom prst="wedgeRectCallout">
            <a:avLst>
              <a:gd name="adj1" fmla="val 62951"/>
              <a:gd name="adj2" fmla="val 1944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Present: FEB W4 </a:t>
            </a:r>
            <a:endParaRPr lang="en-US" sz="4000" dirty="0"/>
          </a:p>
        </p:txBody>
      </p:sp>
      <p:sp>
        <p:nvSpPr>
          <p:cNvPr id="4" name="Rectangular Callout 3"/>
          <p:cNvSpPr/>
          <p:nvPr/>
        </p:nvSpPr>
        <p:spPr>
          <a:xfrm>
            <a:off x="5727032" y="6083168"/>
            <a:ext cx="3243714" cy="693019"/>
          </a:xfrm>
          <a:prstGeom prst="wedgeRectCallout">
            <a:avLst>
              <a:gd name="adj1" fmla="val 29330"/>
              <a:gd name="adj2" fmla="val -8889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Assent: May W1</a:t>
            </a:r>
            <a:endParaRPr lang="en-US" sz="4000" dirty="0"/>
          </a:p>
        </p:txBody>
      </p:sp>
      <p:sp>
        <p:nvSpPr>
          <p:cNvPr id="7" name="Rectangular Callout 6"/>
          <p:cNvSpPr/>
          <p:nvPr/>
        </p:nvSpPr>
        <p:spPr>
          <a:xfrm>
            <a:off x="3619098" y="4937760"/>
            <a:ext cx="3243714" cy="625645"/>
          </a:xfrm>
          <a:prstGeom prst="wedgeRectCallout">
            <a:avLst>
              <a:gd name="adj1" fmla="val 61440"/>
              <a:gd name="adj2" fmla="val 12483"/>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New FY starts</a:t>
            </a:r>
            <a:endParaRPr lang="en-US" sz="4000" dirty="0"/>
          </a:p>
        </p:txBody>
      </p:sp>
      <p:sp>
        <p:nvSpPr>
          <p:cNvPr id="6" name="Title 5"/>
          <p:cNvSpPr>
            <a:spLocks noGrp="1"/>
          </p:cNvSpPr>
          <p:nvPr>
            <p:ph type="title"/>
          </p:nvPr>
        </p:nvSpPr>
        <p:spPr/>
        <p:txBody>
          <a:bodyPr/>
          <a:lstStyle/>
          <a:p>
            <a:r>
              <a:rPr lang="en-US" dirty="0" smtClean="0"/>
              <a:t>Vote on account: what and why?</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7032" y="1969475"/>
            <a:ext cx="3566437" cy="1783219"/>
          </a:xfrm>
          <a:prstGeom prst="rect">
            <a:avLst/>
          </a:prstGeom>
        </p:spPr>
      </p:pic>
      <p:sp>
        <p:nvSpPr>
          <p:cNvPr id="8" name="Left-Right Arrow 7"/>
          <p:cNvSpPr/>
          <p:nvPr/>
        </p:nvSpPr>
        <p:spPr>
          <a:xfrm>
            <a:off x="7230444" y="4607169"/>
            <a:ext cx="1570655" cy="474785"/>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Vote on Account</a:t>
            </a:r>
            <a:endParaRPr lang="en-US" sz="1400" dirty="0"/>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0765" y="3167545"/>
            <a:ext cx="1610011" cy="1610011"/>
          </a:xfrm>
          <a:prstGeom prst="rect">
            <a:avLst/>
          </a:prstGeom>
        </p:spPr>
      </p:pic>
    </p:spTree>
    <p:extLst>
      <p:ext uri="{BB962C8B-B14F-4D97-AF65-F5344CB8AC3E}">
        <p14:creationId xmlns:p14="http://schemas.microsoft.com/office/powerpoint/2010/main" val="640644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563303"/>
            <a:ext cx="9145525" cy="4961603"/>
          </a:xfrm>
          <a:prstGeom prst="rect">
            <a:avLst/>
          </a:prstGeom>
        </p:spPr>
      </p:pic>
      <p:sp>
        <p:nvSpPr>
          <p:cNvPr id="3" name="Rectangular Callout 2"/>
          <p:cNvSpPr/>
          <p:nvPr/>
        </p:nvSpPr>
        <p:spPr>
          <a:xfrm>
            <a:off x="1280161" y="2781705"/>
            <a:ext cx="3715352" cy="693019"/>
          </a:xfrm>
          <a:prstGeom prst="wedgeRectCallout">
            <a:avLst>
              <a:gd name="adj1" fmla="val 62951"/>
              <a:gd name="adj2" fmla="val 19444"/>
            </a:avLst>
          </a:prstGeom>
          <a:solidFill>
            <a:schemeClr val="tx1">
              <a:lumMod val="75000"/>
              <a:lumOff val="2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Present: FEB W1</a:t>
            </a:r>
            <a:endParaRPr lang="en-US" sz="4000" dirty="0"/>
          </a:p>
        </p:txBody>
      </p:sp>
      <p:sp>
        <p:nvSpPr>
          <p:cNvPr id="4" name="Rectangular Callout 3"/>
          <p:cNvSpPr/>
          <p:nvPr/>
        </p:nvSpPr>
        <p:spPr>
          <a:xfrm>
            <a:off x="2459254" y="4153305"/>
            <a:ext cx="4225491" cy="693019"/>
          </a:xfrm>
          <a:prstGeom prst="wedgeRectCallout">
            <a:avLst>
              <a:gd name="adj1" fmla="val 61448"/>
              <a:gd name="adj2" fmla="val 4165"/>
            </a:avLst>
          </a:prstGeom>
          <a:solidFill>
            <a:schemeClr val="tx1">
              <a:lumMod val="75000"/>
              <a:lumOff val="2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Assent: by March W3</a:t>
            </a:r>
            <a:endParaRPr lang="en-US" sz="4000" dirty="0"/>
          </a:p>
        </p:txBody>
      </p:sp>
      <p:sp>
        <p:nvSpPr>
          <p:cNvPr id="7" name="Rectangular Callout 6"/>
          <p:cNvSpPr/>
          <p:nvPr/>
        </p:nvSpPr>
        <p:spPr>
          <a:xfrm>
            <a:off x="7267074" y="1501656"/>
            <a:ext cx="1674796" cy="1713296"/>
          </a:xfrm>
          <a:prstGeom prst="wedgeRectCallout">
            <a:avLst>
              <a:gd name="adj1" fmla="val -39159"/>
              <a:gd name="adj2" fmla="val 11782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New FY starts, no need for Vote on account</a:t>
            </a:r>
            <a:endParaRPr lang="en-US" sz="2400" dirty="0"/>
          </a:p>
        </p:txBody>
      </p:sp>
      <p:sp>
        <p:nvSpPr>
          <p:cNvPr id="6" name="Title 5"/>
          <p:cNvSpPr>
            <a:spLocks noGrp="1"/>
          </p:cNvSpPr>
          <p:nvPr>
            <p:ph type="title"/>
          </p:nvPr>
        </p:nvSpPr>
        <p:spPr/>
        <p:txBody>
          <a:bodyPr>
            <a:normAutofit fontScale="90000"/>
          </a:bodyPr>
          <a:lstStyle/>
          <a:p>
            <a:r>
              <a:rPr lang="en-US" dirty="0" smtClean="0"/>
              <a:t>But now we advanced the budget presentation to 1</a:t>
            </a:r>
            <a:r>
              <a:rPr lang="en-US" baseline="30000" dirty="0" smtClean="0"/>
              <a:t>st</a:t>
            </a:r>
            <a:r>
              <a:rPr lang="en-US" dirty="0" smtClean="0"/>
              <a:t> Feb 2017!</a:t>
            </a:r>
            <a:endParaRPr lang="en-US" dirty="0"/>
          </a:p>
        </p:txBody>
      </p:sp>
      <p:sp>
        <p:nvSpPr>
          <p:cNvPr id="8" name="Oval 7"/>
          <p:cNvSpPr/>
          <p:nvPr/>
        </p:nvSpPr>
        <p:spPr>
          <a:xfrm>
            <a:off x="8051530" y="4408372"/>
            <a:ext cx="298383" cy="3272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47034" y="4408372"/>
            <a:ext cx="298383" cy="327259"/>
          </a:xfrm>
          <a:prstGeom prst="ellipse">
            <a:avLst/>
          </a:prstGeom>
          <a:solidFill>
            <a:schemeClr val="tx1">
              <a:lumMod val="75000"/>
              <a:lumOff val="2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26483" y="3044104"/>
            <a:ext cx="298383" cy="3272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06996" y="3034477"/>
            <a:ext cx="298383" cy="327259"/>
          </a:xfrm>
          <a:prstGeom prst="ellipse">
            <a:avLst/>
          </a:prstGeom>
          <a:solidFill>
            <a:schemeClr val="tx1">
              <a:lumMod val="75000"/>
              <a:lumOff val="2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2279" y="5637893"/>
            <a:ext cx="7699440" cy="1102407"/>
          </a:xfrm>
          <a:prstGeom prst="rect">
            <a:avLst/>
          </a:prstGeom>
        </p:spPr>
      </p:pic>
    </p:spTree>
    <p:extLst>
      <p:ext uri="{BB962C8B-B14F-4D97-AF65-F5344CB8AC3E}">
        <p14:creationId xmlns:p14="http://schemas.microsoft.com/office/powerpoint/2010/main" val="3228543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8"/>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3547872"/>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693816"/>
            <a:ext cx="9144000" cy="2935584"/>
          </a:xfrm>
          <a:prstGeom prst="rect">
            <a:avLst/>
          </a:prstGeom>
        </p:spPr>
      </p:pic>
      <p:sp>
        <p:nvSpPr>
          <p:cNvPr id="5" name="Rectangular Callout 4"/>
          <p:cNvSpPr/>
          <p:nvPr/>
        </p:nvSpPr>
        <p:spPr>
          <a:xfrm>
            <a:off x="6708531" y="2795954"/>
            <a:ext cx="2224454" cy="661291"/>
          </a:xfrm>
          <a:prstGeom prst="wedgeRectCallout">
            <a:avLst>
              <a:gd name="adj1" fmla="val -67473"/>
              <a:gd name="adj2" fmla="val -5982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Read Laxmikanth</a:t>
            </a:r>
            <a:endParaRPr lang="en-US" sz="2400" dirty="0"/>
          </a:p>
        </p:txBody>
      </p:sp>
    </p:spTree>
    <p:extLst>
      <p:ext uri="{BB962C8B-B14F-4D97-AF65-F5344CB8AC3E}">
        <p14:creationId xmlns:p14="http://schemas.microsoft.com/office/powerpoint/2010/main" val="3963467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266062" cy="2160696"/>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650843"/>
            <a:ext cx="9168014" cy="2820295"/>
          </a:xfrm>
          <a:prstGeom prst="rect">
            <a:avLst/>
          </a:prstGeom>
        </p:spPr>
      </p:pic>
      <p:pic>
        <p:nvPicPr>
          <p:cNvPr id="4" name="Picture 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714499"/>
            <a:ext cx="4243754" cy="3511857"/>
          </a:xfrm>
          <a:prstGeom prst="rect">
            <a:avLst/>
          </a:prstGeom>
        </p:spPr>
      </p:pic>
      <p:graphicFrame>
        <p:nvGraphicFramePr>
          <p:cNvPr id="5" name="Diagram 4"/>
          <p:cNvGraphicFramePr/>
          <p:nvPr>
            <p:extLst>
              <p:ext uri="{D42A27DB-BD31-4B8C-83A1-F6EECF244321}">
                <p14:modId xmlns:p14="http://schemas.microsoft.com/office/powerpoint/2010/main" val="3336329383"/>
              </p:ext>
            </p:extLst>
          </p:nvPr>
        </p:nvGraphicFramePr>
        <p:xfrm>
          <a:off x="4633031" y="729760"/>
          <a:ext cx="4243754" cy="33508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Rectangular Callout 5"/>
          <p:cNvSpPr/>
          <p:nvPr/>
        </p:nvSpPr>
        <p:spPr>
          <a:xfrm>
            <a:off x="7165731" y="1257300"/>
            <a:ext cx="1846384" cy="1147883"/>
          </a:xfrm>
          <a:prstGeom prst="wedgeRectCallout">
            <a:avLst>
              <a:gd name="adj1" fmla="val -67023"/>
              <a:gd name="adj2" fmla="val 4335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Become “ACT” after signature of President</a:t>
            </a:r>
            <a:endParaRPr lang="en-US" sz="2000" dirty="0">
              <a:effectLst>
                <a:outerShdw blurRad="38100" dist="38100" dir="2700000" algn="tl">
                  <a:srgbClr val="000000">
                    <a:alpha val="43137"/>
                  </a:srgbClr>
                </a:outerShdw>
              </a:effectLst>
            </a:endParaRPr>
          </a:p>
        </p:txBody>
      </p:sp>
      <p:sp>
        <p:nvSpPr>
          <p:cNvPr id="7" name="Rectangular Callout 6"/>
          <p:cNvSpPr/>
          <p:nvPr/>
        </p:nvSpPr>
        <p:spPr>
          <a:xfrm>
            <a:off x="2121877" y="1624365"/>
            <a:ext cx="2142392" cy="536331"/>
          </a:xfrm>
          <a:prstGeom prst="wedgeRectCallout">
            <a:avLst>
              <a:gd name="adj1" fmla="val 28415"/>
              <a:gd name="adj2" fmla="val 94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sz="2000" dirty="0"/>
              <a:t>शाबाश मेरे चीते!</a:t>
            </a:r>
            <a:endParaRPr lang="en-US" sz="2000" dirty="0"/>
          </a:p>
        </p:txBody>
      </p:sp>
    </p:spTree>
    <p:extLst>
      <p:ext uri="{BB962C8B-B14F-4D97-AF65-F5344CB8AC3E}">
        <p14:creationId xmlns:p14="http://schemas.microsoft.com/office/powerpoint/2010/main" val="328108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88027226"/>
              </p:ext>
            </p:extLst>
          </p:nvPr>
        </p:nvGraphicFramePr>
        <p:xfrm>
          <a:off x="173235" y="444685"/>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0" y="93848"/>
            <a:ext cx="9144000" cy="565575"/>
          </a:xfrm>
        </p:spPr>
        <p:txBody>
          <a:bodyPr/>
          <a:lstStyle/>
          <a:p>
            <a:r>
              <a:rPr lang="en-US" dirty="0"/>
              <a:t>What’s the difference?</a:t>
            </a:r>
          </a:p>
        </p:txBody>
      </p:sp>
      <p:pic>
        <p:nvPicPr>
          <p:cNvPr id="8" name="Content Placeholder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4078373"/>
            <a:ext cx="6888123" cy="2461013"/>
          </a:xfrm>
          <a:prstGeom prst="rect">
            <a:avLst/>
          </a:prstGeom>
        </p:spPr>
      </p:pic>
    </p:spTree>
    <p:extLst>
      <p:ext uri="{BB962C8B-B14F-4D97-AF65-F5344CB8AC3E}">
        <p14:creationId xmlns:p14="http://schemas.microsoft.com/office/powerpoint/2010/main" val="1463012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CA5FDFFF-BE1F-4CAE-9F65-3DD135A0FE1A}"/>
                                            </p:graphicEl>
                                          </p:spTgt>
                                        </p:tgtEl>
                                        <p:attrNameLst>
                                          <p:attrName>style.visibility</p:attrName>
                                        </p:attrNameLst>
                                      </p:cBhvr>
                                      <p:to>
                                        <p:strVal val="visible"/>
                                      </p:to>
                                    </p:set>
                                    <p:animEffect transition="in" filter="fade">
                                      <p:cBhvr>
                                        <p:cTn id="7" dur="500"/>
                                        <p:tgtEl>
                                          <p:spTgt spid="7">
                                            <p:graphicEl>
                                              <a:dgm id="{CA5FDFFF-BE1F-4CAE-9F65-3DD135A0FE1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8237BDD-80A8-4C94-AB58-B960D557A681}"/>
                                            </p:graphicEl>
                                          </p:spTgt>
                                        </p:tgtEl>
                                        <p:attrNameLst>
                                          <p:attrName>style.visibility</p:attrName>
                                        </p:attrNameLst>
                                      </p:cBhvr>
                                      <p:to>
                                        <p:strVal val="visible"/>
                                      </p:to>
                                    </p:set>
                                    <p:animEffect transition="in" filter="fade">
                                      <p:cBhvr>
                                        <p:cTn id="12" dur="500"/>
                                        <p:tgtEl>
                                          <p:spTgt spid="7">
                                            <p:graphicEl>
                                              <a:dgm id="{B8237BDD-80A8-4C94-AB58-B960D557A6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1796111D-F5A5-4036-B84F-8BA5C03AF456}"/>
                                            </p:graphicEl>
                                          </p:spTgt>
                                        </p:tgtEl>
                                        <p:attrNameLst>
                                          <p:attrName>style.visibility</p:attrName>
                                        </p:attrNameLst>
                                      </p:cBhvr>
                                      <p:to>
                                        <p:strVal val="visible"/>
                                      </p:to>
                                    </p:set>
                                    <p:animEffect transition="in" filter="fade">
                                      <p:cBhvr>
                                        <p:cTn id="17" dur="500"/>
                                        <p:tgtEl>
                                          <p:spTgt spid="7">
                                            <p:graphicEl>
                                              <a:dgm id="{1796111D-F5A5-4036-B84F-8BA5C03AF45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542C58CA-9EF2-49CE-AE30-1B30D4D6D260}"/>
                                            </p:graphicEl>
                                          </p:spTgt>
                                        </p:tgtEl>
                                        <p:attrNameLst>
                                          <p:attrName>style.visibility</p:attrName>
                                        </p:attrNameLst>
                                      </p:cBhvr>
                                      <p:to>
                                        <p:strVal val="visible"/>
                                      </p:to>
                                    </p:set>
                                    <p:animEffect transition="in" filter="fade">
                                      <p:cBhvr>
                                        <p:cTn id="22" dur="500"/>
                                        <p:tgtEl>
                                          <p:spTgt spid="7">
                                            <p:graphicEl>
                                              <a:dgm id="{542C58CA-9EF2-49CE-AE30-1B30D4D6D2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897308"/>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9144000" cy="1598717"/>
          </a:xfrm>
          <a:prstGeom prst="rect">
            <a:avLst/>
          </a:prstGeom>
        </p:spPr>
      </p:pic>
      <p:sp>
        <p:nvSpPr>
          <p:cNvPr id="10" name="Rectangle 9"/>
          <p:cNvSpPr/>
          <p:nvPr/>
        </p:nvSpPr>
        <p:spPr>
          <a:xfrm>
            <a:off x="215900" y="3111501"/>
            <a:ext cx="8724900" cy="3581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effectLst>
                  <a:outerShdw blurRad="38100" dist="38100" dir="2700000" algn="tl">
                    <a:srgbClr val="000000">
                      <a:alpha val="43137"/>
                    </a:srgbClr>
                  </a:outerShdw>
                </a:effectLst>
              </a:rPr>
              <a:t>Under our Constitution </a:t>
            </a:r>
          </a:p>
          <a:p>
            <a:pPr marL="742950" indent="-742950">
              <a:buFont typeface="+mj-lt"/>
              <a:buAutoNum type="arabicPeriod"/>
            </a:pPr>
            <a:r>
              <a:rPr lang="en-US" sz="3600" dirty="0">
                <a:effectLst>
                  <a:outerShdw blurRad="38100" dist="38100" dir="2700000" algn="tl">
                    <a:srgbClr val="000000">
                      <a:alpha val="43137"/>
                    </a:srgbClr>
                  </a:outerShdw>
                </a:effectLst>
              </a:rPr>
              <a:t>Show past year’s revenue Expenditure separately</a:t>
            </a:r>
            <a:r>
              <a:rPr lang="en-US" sz="3600" dirty="0" smtClean="0">
                <a:effectLst>
                  <a:outerShdw blurRad="38100" dist="38100" dir="2700000" algn="tl">
                    <a:srgbClr val="000000">
                      <a:alpha val="43137"/>
                    </a:srgbClr>
                  </a:outerShdw>
                </a:effectLst>
              </a:rPr>
              <a:t>. </a:t>
            </a:r>
            <a:r>
              <a:rPr lang="en-US" sz="3600" dirty="0">
                <a:effectLst>
                  <a:outerShdw blurRad="38100" dist="38100" dir="2700000" algn="tl">
                    <a:srgbClr val="000000">
                      <a:alpha val="43137"/>
                    </a:srgbClr>
                  </a:outerShdw>
                </a:effectLst>
              </a:rPr>
              <a:t>No compulsion to put plan vs non-plan budget </a:t>
            </a:r>
          </a:p>
          <a:p>
            <a:pPr marL="742950" indent="-742950">
              <a:buFont typeface="+mj-lt"/>
              <a:buAutoNum type="arabicPeriod"/>
            </a:pPr>
            <a:r>
              <a:rPr lang="en-US" sz="3600" dirty="0" smtClean="0">
                <a:effectLst>
                  <a:outerShdw blurRad="38100" dist="38100" dir="2700000" algn="tl">
                    <a:srgbClr val="000000">
                      <a:alpha val="43137"/>
                    </a:srgbClr>
                  </a:outerShdw>
                </a:effectLst>
              </a:rPr>
              <a:t>No </a:t>
            </a:r>
            <a:r>
              <a:rPr lang="en-US" sz="3600" dirty="0">
                <a:effectLst>
                  <a:outerShdw blurRad="38100" dist="38100" dir="2700000" algn="tl">
                    <a:srgbClr val="000000">
                      <a:alpha val="43137"/>
                    </a:srgbClr>
                  </a:outerShdw>
                </a:effectLst>
              </a:rPr>
              <a:t>compulsion to put separate rail budget </a:t>
            </a:r>
          </a:p>
          <a:p>
            <a:pPr marL="742950" indent="-742950">
              <a:buFont typeface="+mj-lt"/>
              <a:buAutoNum type="arabicPeriod"/>
            </a:pPr>
            <a:r>
              <a:rPr lang="en-US" sz="3600" dirty="0" smtClean="0">
                <a:effectLst>
                  <a:outerShdw blurRad="38100" dist="38100" dir="2700000" algn="tl">
                    <a:srgbClr val="000000">
                      <a:alpha val="43137"/>
                    </a:srgbClr>
                  </a:outerShdw>
                </a:effectLst>
              </a:rPr>
              <a:t>No </a:t>
            </a:r>
            <a:r>
              <a:rPr lang="en-US" sz="3600" dirty="0">
                <a:effectLst>
                  <a:outerShdw blurRad="38100" dist="38100" dir="2700000" algn="tl">
                    <a:srgbClr val="000000">
                      <a:alpha val="43137"/>
                    </a:srgbClr>
                  </a:outerShdw>
                </a:effectLst>
              </a:rPr>
              <a:t>compulsion to put budget on Feb </a:t>
            </a:r>
            <a:r>
              <a:rPr lang="en-US" sz="3600" dirty="0" smtClean="0">
                <a:effectLst>
                  <a:outerShdw blurRad="38100" dist="38100" dir="2700000" algn="tl">
                    <a:srgbClr val="000000">
                      <a:alpha val="43137"/>
                    </a:srgbClr>
                  </a:outerShdw>
                </a:effectLst>
              </a:rPr>
              <a:t>W4</a:t>
            </a:r>
          </a:p>
        </p:txBody>
      </p:sp>
      <p:grpSp>
        <p:nvGrpSpPr>
          <p:cNvPr id="3" name="Group 2"/>
          <p:cNvGrpSpPr/>
          <p:nvPr/>
        </p:nvGrpSpPr>
        <p:grpSpPr>
          <a:xfrm>
            <a:off x="1321734" y="1726667"/>
            <a:ext cx="6729132" cy="1384834"/>
            <a:chOff x="1321734" y="1726667"/>
            <a:chExt cx="6729132" cy="1384834"/>
          </a:xfrm>
        </p:grpSpPr>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b="65933"/>
            <a:stretch/>
          </p:blipFill>
          <p:spPr>
            <a:xfrm>
              <a:off x="1321734" y="1726667"/>
              <a:ext cx="6729132" cy="1384834"/>
            </a:xfrm>
            <a:prstGeom prst="rect">
              <a:avLst/>
            </a:prstGeom>
          </p:spPr>
        </p:pic>
        <p:sp>
          <p:nvSpPr>
            <p:cNvPr id="2" name="Rectangle 1"/>
            <p:cNvSpPr/>
            <p:nvPr/>
          </p:nvSpPr>
          <p:spPr>
            <a:xfrm>
              <a:off x="3789485" y="1828800"/>
              <a:ext cx="3525715" cy="307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Annual Financial Statement</a:t>
              </a:r>
              <a:endParaRPr lang="en-US" dirty="0"/>
            </a:p>
          </p:txBody>
        </p:sp>
      </p:grpSp>
    </p:spTree>
    <p:extLst>
      <p:ext uri="{BB962C8B-B14F-4D97-AF65-F5344CB8AC3E}">
        <p14:creationId xmlns:p14="http://schemas.microsoft.com/office/powerpoint/2010/main" val="3748786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Self study videos: </a:t>
            </a:r>
            <a:r>
              <a:rPr lang="en-US" dirty="0" smtClean="0"/>
              <a:t>Playlist </a:t>
            </a:r>
            <a:r>
              <a:rPr lang="en-US" dirty="0" smtClean="0">
                <a:hlinkClick r:id="rId3"/>
              </a:rPr>
              <a:t>LINK</a:t>
            </a:r>
            <a:endParaRPr lang="en-US"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004980"/>
            <a:ext cx="9144000" cy="279293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874058"/>
            <a:ext cx="9144000" cy="1987826"/>
          </a:xfrm>
          <a:prstGeom prst="rect">
            <a:avLst/>
          </a:prstGeom>
        </p:spPr>
      </p:pic>
      <p:sp>
        <p:nvSpPr>
          <p:cNvPr id="5" name="Rectangle 4"/>
          <p:cNvSpPr/>
          <p:nvPr/>
        </p:nvSpPr>
        <p:spPr>
          <a:xfrm>
            <a:off x="2681652" y="3499338"/>
            <a:ext cx="4870939"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Ex-Chief Economic Advisor Shankar Acharya Committee. </a:t>
            </a:r>
          </a:p>
          <a:p>
            <a:pPr algn="ctr"/>
            <a:r>
              <a:rPr lang="en-US" dirty="0" smtClean="0"/>
              <a:t>Report given, and under consideration.</a:t>
            </a:r>
            <a:endParaRPr lang="en-US" dirty="0"/>
          </a:p>
        </p:txBody>
      </p:sp>
      <p:sp>
        <p:nvSpPr>
          <p:cNvPr id="6" name="Rectangle 5"/>
          <p:cNvSpPr/>
          <p:nvPr/>
        </p:nvSpPr>
        <p:spPr>
          <a:xfrm>
            <a:off x="5046785" y="4870329"/>
            <a:ext cx="3376246" cy="1855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t>Steps of passing budget </a:t>
            </a:r>
          </a:p>
          <a:p>
            <a:r>
              <a:rPr lang="en-US" sz="2000" dirty="0" smtClean="0"/>
              <a:t>Scrutiny by parliamentary Committees</a:t>
            </a:r>
          </a:p>
          <a:p>
            <a:r>
              <a:rPr lang="en-US" sz="2000" dirty="0" smtClean="0"/>
              <a:t>Type of grants Etc. </a:t>
            </a:r>
          </a:p>
          <a:p>
            <a:r>
              <a:rPr lang="en-US" sz="2000" dirty="0" smtClean="0"/>
              <a:t>read from M.Laxmikanth </a:t>
            </a:r>
            <a:r>
              <a:rPr lang="en-US" sz="2000" dirty="0" err="1" smtClean="0"/>
              <a:t>ch.</a:t>
            </a:r>
            <a:r>
              <a:rPr lang="en-US" sz="2000" dirty="0" smtClean="0"/>
              <a:t> On parliament.</a:t>
            </a:r>
            <a:endParaRPr lang="en-US" sz="2000" dirty="0"/>
          </a:p>
        </p:txBody>
      </p:sp>
    </p:spTree>
    <p:extLst>
      <p:ext uri="{BB962C8B-B14F-4D97-AF65-F5344CB8AC3E}">
        <p14:creationId xmlns:p14="http://schemas.microsoft.com/office/powerpoint/2010/main" val="4150024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Budget ► Revenue ► Receipt ► Tax</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02154"/>
            <a:ext cx="9165361" cy="5080000"/>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t="34067" b="35003"/>
          <a:stretch/>
        </p:blipFill>
        <p:spPr>
          <a:xfrm>
            <a:off x="1727688" y="644773"/>
            <a:ext cx="5688623" cy="1062887"/>
          </a:xfrm>
          <a:prstGeom prst="rect">
            <a:avLst/>
          </a:prstGeom>
        </p:spPr>
      </p:pic>
      <p:sp>
        <p:nvSpPr>
          <p:cNvPr id="3" name="Rounded Rectangle 2"/>
          <p:cNvSpPr/>
          <p:nvPr/>
        </p:nvSpPr>
        <p:spPr>
          <a:xfrm>
            <a:off x="2567354" y="2091682"/>
            <a:ext cx="6576646" cy="44577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Down Arrow Callout 1"/>
          <p:cNvSpPr/>
          <p:nvPr/>
        </p:nvSpPr>
        <p:spPr>
          <a:xfrm>
            <a:off x="713064" y="2810312"/>
            <a:ext cx="1526797" cy="436227"/>
          </a:xfrm>
          <a:prstGeom prst="down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NEXT PART</a:t>
            </a:r>
            <a:endParaRPr lang="en-US" dirty="0"/>
          </a:p>
        </p:txBody>
      </p:sp>
    </p:spTree>
    <p:extLst>
      <p:ext uri="{BB962C8B-B14F-4D97-AF65-F5344CB8AC3E}">
        <p14:creationId xmlns:p14="http://schemas.microsoft.com/office/powerpoint/2010/main" val="75232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823200" cy="6848652"/>
          </a:xfrm>
          <a:prstGeom prst="rect">
            <a:avLst/>
          </a:prstGeom>
        </p:spPr>
      </p:pic>
      <p:sp>
        <p:nvSpPr>
          <p:cNvPr id="2" name="Right Arrow 1"/>
          <p:cNvSpPr/>
          <p:nvPr/>
        </p:nvSpPr>
        <p:spPr>
          <a:xfrm rot="634662">
            <a:off x="356429" y="3697597"/>
            <a:ext cx="2977131"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5" name="Right Arrow 4"/>
          <p:cNvSpPr/>
          <p:nvPr/>
        </p:nvSpPr>
        <p:spPr>
          <a:xfrm rot="634662">
            <a:off x="356430" y="5605528"/>
            <a:ext cx="2977131"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6" name="Right Arrow 5"/>
          <p:cNvSpPr/>
          <p:nvPr/>
        </p:nvSpPr>
        <p:spPr>
          <a:xfrm rot="5400000">
            <a:off x="3250841" y="4117761"/>
            <a:ext cx="4787712"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7" name="Right Arrow 6"/>
          <p:cNvSpPr/>
          <p:nvPr/>
        </p:nvSpPr>
        <p:spPr>
          <a:xfrm rot="5400000">
            <a:off x="5034641" y="3843485"/>
            <a:ext cx="5274338"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 order</a:t>
            </a:r>
            <a:endParaRPr lang="en-US" dirty="0"/>
          </a:p>
        </p:txBody>
      </p:sp>
      <p:sp>
        <p:nvSpPr>
          <p:cNvPr id="3" name="Rectangle 2"/>
          <p:cNvSpPr/>
          <p:nvPr/>
        </p:nvSpPr>
        <p:spPr>
          <a:xfrm>
            <a:off x="-30469" y="4149967"/>
            <a:ext cx="3310225" cy="2698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5802318" y="1835421"/>
            <a:ext cx="1959941" cy="50018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p:cNvSpPr/>
          <p:nvPr/>
        </p:nvSpPr>
        <p:spPr>
          <a:xfrm>
            <a:off x="3310226" y="2356338"/>
            <a:ext cx="2431152" cy="44923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30469" y="2356338"/>
            <a:ext cx="3310225" cy="170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0" y="105508"/>
            <a:ext cx="3279756" cy="826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t>Art 112: Annual Financial Statement, with </a:t>
            </a:r>
            <a:r>
              <a:rPr lang="en-US" dirty="0" smtClean="0">
                <a:solidFill>
                  <a:srgbClr val="FFC000"/>
                </a:solidFill>
              </a:rPr>
              <a:t>Revenue Expenditure </a:t>
            </a:r>
            <a:r>
              <a:rPr lang="en-US" dirty="0" smtClean="0"/>
              <a:t>shown separately.</a:t>
            </a:r>
            <a:endParaRPr lang="en-US" dirty="0"/>
          </a:p>
        </p:txBody>
      </p:sp>
      <p:sp>
        <p:nvSpPr>
          <p:cNvPr id="12" name="Rectangle 11"/>
          <p:cNvSpPr/>
          <p:nvPr/>
        </p:nvSpPr>
        <p:spPr>
          <a:xfrm>
            <a:off x="4334608" y="211015"/>
            <a:ext cx="2031023" cy="6154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t>Budget 2017</a:t>
            </a:r>
            <a:endParaRPr lang="en-US" sz="2800" dirty="0"/>
          </a:p>
        </p:txBody>
      </p:sp>
    </p:spTree>
    <p:extLst>
      <p:ext uri="{BB962C8B-B14F-4D97-AF65-F5344CB8AC3E}">
        <p14:creationId xmlns:p14="http://schemas.microsoft.com/office/powerpoint/2010/main" val="394594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748" r="-977"/>
          <a:stretch/>
        </p:blipFill>
        <p:spPr>
          <a:xfrm>
            <a:off x="0" y="0"/>
            <a:ext cx="9182100" cy="6848652"/>
          </a:xfrm>
          <a:prstGeom prst="rect">
            <a:avLst/>
          </a:prstGeom>
        </p:spPr>
      </p:pic>
      <p:sp>
        <p:nvSpPr>
          <p:cNvPr id="7" name="Right Arrow 6"/>
          <p:cNvSpPr/>
          <p:nvPr/>
        </p:nvSpPr>
        <p:spPr>
          <a:xfrm rot="694739">
            <a:off x="5423223" y="2313066"/>
            <a:ext cx="1813077"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8" name="Right Arrow 7"/>
          <p:cNvSpPr/>
          <p:nvPr/>
        </p:nvSpPr>
        <p:spPr>
          <a:xfrm rot="694739">
            <a:off x="5423222" y="4458391"/>
            <a:ext cx="1813077"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9" name="Right Arrow 8"/>
          <p:cNvSpPr/>
          <p:nvPr/>
        </p:nvSpPr>
        <p:spPr>
          <a:xfrm rot="5400000">
            <a:off x="3354556" y="4067412"/>
            <a:ext cx="3649366"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10" name="Right Arrow 9"/>
          <p:cNvSpPr/>
          <p:nvPr/>
        </p:nvSpPr>
        <p:spPr>
          <a:xfrm rot="5400000">
            <a:off x="5815677" y="3830022"/>
            <a:ext cx="3649366" cy="43712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Decreasing</a:t>
            </a:r>
            <a:endParaRPr lang="en-US" dirty="0"/>
          </a:p>
        </p:txBody>
      </p:sp>
      <p:sp>
        <p:nvSpPr>
          <p:cNvPr id="3" name="Rectangle 2"/>
          <p:cNvSpPr/>
          <p:nvPr/>
        </p:nvSpPr>
        <p:spPr>
          <a:xfrm>
            <a:off x="4960677" y="1889790"/>
            <a:ext cx="2483904" cy="20749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a:off x="4960677" y="4105452"/>
            <a:ext cx="2483904" cy="20749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7598369" y="1889790"/>
            <a:ext cx="1270565" cy="43873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p:cNvSpPr/>
          <p:nvPr/>
        </p:nvSpPr>
        <p:spPr>
          <a:xfrm>
            <a:off x="61546" y="0"/>
            <a:ext cx="4774223" cy="68486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p:cNvSpPr/>
          <p:nvPr/>
        </p:nvSpPr>
        <p:spPr>
          <a:xfrm>
            <a:off x="3417276" y="21702"/>
            <a:ext cx="2640624" cy="6154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t>Budget (AFS)2017</a:t>
            </a:r>
            <a:endParaRPr lang="en-US" sz="2800" dirty="0"/>
          </a:p>
        </p:txBody>
      </p:sp>
      <p:sp>
        <p:nvSpPr>
          <p:cNvPr id="11" name="Rectangle 10"/>
          <p:cNvSpPr/>
          <p:nvPr/>
        </p:nvSpPr>
        <p:spPr>
          <a:xfrm>
            <a:off x="7421798" y="123092"/>
            <a:ext cx="1722202" cy="967154"/>
          </a:xfrm>
          <a:prstGeom prst="rect">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50000"/>
                  </a:schemeClr>
                </a:solidFill>
              </a:rPr>
              <a:t>Loan, finance, investment type things</a:t>
            </a:r>
            <a:endParaRPr lang="en-US" dirty="0">
              <a:solidFill>
                <a:schemeClr val="accent1">
                  <a:lumMod val="50000"/>
                </a:schemeClr>
              </a:solidFill>
            </a:endParaRPr>
          </a:p>
        </p:txBody>
      </p:sp>
    </p:spTree>
    <p:extLst>
      <p:ext uri="{BB962C8B-B14F-4D97-AF65-F5344CB8AC3E}">
        <p14:creationId xmlns:p14="http://schemas.microsoft.com/office/powerpoint/2010/main" val="7552791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78000"/>
            <a:ext cx="9165361" cy="5080000"/>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t="34067" b="35003"/>
          <a:stretch/>
        </p:blipFill>
        <p:spPr>
          <a:xfrm>
            <a:off x="0" y="0"/>
            <a:ext cx="6729132" cy="1257300"/>
          </a:xfrm>
          <a:prstGeom prst="rect">
            <a:avLst/>
          </a:prstGeom>
        </p:spPr>
      </p:pic>
      <p:sp>
        <p:nvSpPr>
          <p:cNvPr id="4" name="Down Arrow 3"/>
          <p:cNvSpPr/>
          <p:nvPr/>
        </p:nvSpPr>
        <p:spPr>
          <a:xfrm rot="1850815">
            <a:off x="981401" y="630567"/>
            <a:ext cx="860588" cy="3092243"/>
          </a:xfrm>
          <a:prstGeom prst="downArrow">
            <a:avLst>
              <a:gd name="adj1" fmla="val 73184"/>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effectLst>
                  <a:outerShdw blurRad="38100" dist="38100" dir="2700000" algn="tl">
                    <a:srgbClr val="000000">
                      <a:alpha val="43137"/>
                    </a:srgbClr>
                  </a:outerShdw>
                </a:effectLst>
              </a:rPr>
              <a:t>No tax without law</a:t>
            </a:r>
            <a:endParaRPr lang="en-US" sz="2800" dirty="0">
              <a:effectLst>
                <a:outerShdw blurRad="38100" dist="38100" dir="2700000" algn="tl">
                  <a:srgbClr val="000000">
                    <a:alpha val="43137"/>
                  </a:srgbClr>
                </a:outerShdw>
              </a:effectLst>
            </a:endParaRPr>
          </a:p>
        </p:txBody>
      </p:sp>
      <p:sp>
        <p:nvSpPr>
          <p:cNvPr id="5" name="Rectangle 4"/>
          <p:cNvSpPr/>
          <p:nvPr/>
        </p:nvSpPr>
        <p:spPr>
          <a:xfrm>
            <a:off x="2573888" y="949568"/>
            <a:ext cx="6499774" cy="578534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US" sz="3600" dirty="0" smtClean="0">
                <a:effectLst>
                  <a:outerShdw blurRad="38100" dist="38100" dir="2700000" algn="tl">
                    <a:srgbClr val="000000">
                      <a:alpha val="43137"/>
                    </a:srgbClr>
                  </a:outerShdw>
                </a:effectLst>
              </a:rPr>
              <a:t>What if Rajya Sabha </a:t>
            </a:r>
            <a:r>
              <a:rPr lang="en-US" sz="3600" dirty="0" smtClean="0">
                <a:solidFill>
                  <a:srgbClr val="FFC000"/>
                </a:solidFill>
                <a:effectLst>
                  <a:outerShdw blurRad="38100" dist="38100" dir="2700000" algn="tl">
                    <a:srgbClr val="000000">
                      <a:alpha val="43137"/>
                    </a:srgbClr>
                  </a:outerShdw>
                </a:effectLst>
              </a:rPr>
              <a:t>doesn’t approve?</a:t>
            </a:r>
          </a:p>
          <a:p>
            <a:pPr marL="285750" indent="-285750">
              <a:buFont typeface="Arial" panose="020B0604020202020204" pitchFamily="34" charset="0"/>
              <a:buChar char="•"/>
            </a:pPr>
            <a:r>
              <a:rPr lang="en-US" sz="3600" dirty="0" smtClean="0">
                <a:solidFill>
                  <a:srgbClr val="FFC000"/>
                </a:solidFill>
                <a:effectLst>
                  <a:outerShdw blurRad="38100" dist="38100" dir="2700000" algn="tl">
                    <a:srgbClr val="000000">
                      <a:alpha val="43137"/>
                    </a:srgbClr>
                  </a:outerShdw>
                </a:effectLst>
              </a:rPr>
              <a:t>Art.110</a:t>
            </a:r>
            <a:r>
              <a:rPr lang="en-US" sz="3600" dirty="0" smtClean="0">
                <a:effectLst>
                  <a:outerShdw blurRad="38100" dist="38100" dir="2700000" algn="tl">
                    <a:srgbClr val="000000">
                      <a:alpha val="43137"/>
                    </a:srgbClr>
                  </a:outerShdw>
                </a:effectLst>
              </a:rPr>
              <a:t> “Money Bill”: </a:t>
            </a:r>
            <a:r>
              <a:rPr lang="en-US" sz="3600" dirty="0" err="1" smtClean="0">
                <a:solidFill>
                  <a:srgbClr val="FFC000"/>
                </a:solidFill>
                <a:effectLst>
                  <a:outerShdw blurRad="38100" dist="38100" dir="2700000" algn="tl">
                    <a:srgbClr val="000000">
                      <a:alpha val="43137"/>
                    </a:srgbClr>
                  </a:outerShdw>
                </a:effectLst>
              </a:rPr>
              <a:t>cat.”A</a:t>
            </a:r>
            <a:r>
              <a:rPr lang="en-US" sz="3600" dirty="0">
                <a:effectLst>
                  <a:outerShdw blurRad="38100" dist="38100" dir="2700000" algn="tl">
                    <a:srgbClr val="000000">
                      <a:alpha val="43137"/>
                    </a:srgbClr>
                  </a:outerShdw>
                </a:effectLst>
              </a:rPr>
              <a:t>”- </a:t>
            </a:r>
            <a:r>
              <a:rPr lang="en-US" sz="3600" dirty="0" smtClean="0">
                <a:effectLst>
                  <a:outerShdw blurRad="38100" dist="38100" dir="2700000" algn="tl">
                    <a:srgbClr val="000000">
                      <a:alpha val="43137"/>
                    </a:srgbClr>
                  </a:outerShdw>
                </a:effectLst>
              </a:rPr>
              <a:t>Tax </a:t>
            </a:r>
            <a:r>
              <a:rPr lang="en-US" sz="3600" dirty="0">
                <a:effectLst>
                  <a:outerShdw blurRad="38100" dist="38100" dir="2700000" algn="tl">
                    <a:srgbClr val="000000">
                      <a:alpha val="43137"/>
                    </a:srgbClr>
                  </a:outerShdw>
                </a:effectLst>
              </a:rPr>
              <a:t>imposition, abolition, remission, alteration or </a:t>
            </a:r>
            <a:r>
              <a:rPr lang="en-US" sz="3600" dirty="0" smtClean="0">
                <a:effectLst>
                  <a:outerShdw blurRad="38100" dist="38100" dir="2700000" algn="tl">
                    <a:srgbClr val="000000">
                      <a:alpha val="43137"/>
                    </a:srgbClr>
                  </a:outerShdw>
                </a:effectLst>
              </a:rPr>
              <a:t>regulation.</a:t>
            </a:r>
          </a:p>
          <a:p>
            <a:pPr marL="285750" indent="-285750">
              <a:buFont typeface="Arial" panose="020B0604020202020204" pitchFamily="34" charset="0"/>
              <a:buChar char="•"/>
            </a:pPr>
            <a:r>
              <a:rPr lang="en-US" sz="3600" dirty="0" smtClean="0">
                <a:effectLst>
                  <a:outerShdw blurRad="38100" dist="38100" dir="2700000" algn="tl">
                    <a:srgbClr val="000000">
                      <a:alpha val="43137"/>
                    </a:srgbClr>
                  </a:outerShdw>
                </a:effectLst>
              </a:rPr>
              <a:t>Finance bill = Money bill.</a:t>
            </a:r>
          </a:p>
          <a:p>
            <a:pPr marL="285750" indent="-285750">
              <a:buFont typeface="Arial" panose="020B0604020202020204" pitchFamily="34" charset="0"/>
              <a:buChar char="•"/>
            </a:pPr>
            <a:r>
              <a:rPr lang="en-US" sz="3600" dirty="0" smtClean="0">
                <a:solidFill>
                  <a:srgbClr val="FFC000"/>
                </a:solidFill>
                <a:effectLst>
                  <a:outerShdw blurRad="38100" dist="38100" dir="2700000" algn="tl">
                    <a:srgbClr val="000000">
                      <a:alpha val="43137"/>
                    </a:srgbClr>
                  </a:outerShdw>
                </a:effectLst>
              </a:rPr>
              <a:t>Art.109: </a:t>
            </a:r>
            <a:r>
              <a:rPr lang="en-US" sz="3600" dirty="0" smtClean="0">
                <a:effectLst>
                  <a:outerShdw blurRad="38100" dist="38100" dir="2700000" algn="tl">
                    <a:srgbClr val="000000">
                      <a:alpha val="43137"/>
                    </a:srgbClr>
                  </a:outerShdw>
                </a:effectLst>
              </a:rPr>
              <a:t>Rajya Sabha can max. sit on it for 14 days. Can only “suggest” amendment, their approval (by LS) is not necessary.</a:t>
            </a:r>
          </a:p>
        </p:txBody>
      </p:sp>
    </p:spTree>
    <p:extLst>
      <p:ext uri="{BB962C8B-B14F-4D97-AF65-F5344CB8AC3E}">
        <p14:creationId xmlns:p14="http://schemas.microsoft.com/office/powerpoint/2010/main" val="235807649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48"/>
            <a:ext cx="9144000" cy="908475"/>
          </a:xfrm>
        </p:spPr>
        <p:txBody>
          <a:bodyPr>
            <a:normAutofit/>
          </a:bodyPr>
          <a:lstStyle/>
          <a:p>
            <a:r>
              <a:rPr lang="en-US" dirty="0" smtClean="0"/>
              <a:t>Finance bill = Money bill, Rajya Sabha approval not necessary.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04747"/>
              </p:ext>
            </p:extLst>
          </p:nvPr>
        </p:nvGraphicFramePr>
        <p:xfrm>
          <a:off x="0" y="817685"/>
          <a:ext cx="8797925" cy="2224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7"/>
          <p:cNvGraphicFramePr>
            <a:graphicFrameLocks/>
          </p:cNvGraphicFramePr>
          <p:nvPr>
            <p:extLst>
              <p:ext uri="{D42A27DB-BD31-4B8C-83A1-F6EECF244321}">
                <p14:modId xmlns:p14="http://schemas.microsoft.com/office/powerpoint/2010/main" val="1080552988"/>
              </p:ext>
            </p:extLst>
          </p:nvPr>
        </p:nvGraphicFramePr>
        <p:xfrm>
          <a:off x="108315" y="2857500"/>
          <a:ext cx="8797925" cy="35257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Picture 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1037" y="3634093"/>
            <a:ext cx="889550" cy="889550"/>
          </a:xfrm>
          <a:prstGeom prst="rect">
            <a:avLst/>
          </a:prstGeom>
        </p:spPr>
      </p:pic>
      <p:pic>
        <p:nvPicPr>
          <p:cNvPr id="6" name="Picture 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1037" y="4620358"/>
            <a:ext cx="889550" cy="889550"/>
          </a:xfrm>
          <a:prstGeom prst="rect">
            <a:avLst/>
          </a:prstGeom>
        </p:spPr>
      </p:pic>
      <p:pic>
        <p:nvPicPr>
          <p:cNvPr id="8" name="Picture 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1037" y="5588854"/>
            <a:ext cx="889550" cy="889550"/>
          </a:xfrm>
          <a:prstGeom prst="rect">
            <a:avLst/>
          </a:prstGeom>
        </p:spPr>
      </p:pic>
      <p:pic>
        <p:nvPicPr>
          <p:cNvPr id="5" name="Picture 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13697" y="3506055"/>
            <a:ext cx="995029" cy="968496"/>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48975" y="4523643"/>
            <a:ext cx="995029" cy="968496"/>
          </a:xfrm>
          <a:prstGeom prst="rect">
            <a:avLst/>
          </a:prstGeom>
        </p:spPr>
      </p:pic>
      <p:pic>
        <p:nvPicPr>
          <p:cNvPr id="10" name="Picture 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48975" y="5509908"/>
            <a:ext cx="995029" cy="968496"/>
          </a:xfrm>
          <a:prstGeom prst="rect">
            <a:avLst/>
          </a:prstGeom>
        </p:spPr>
      </p:pic>
      <p:pic>
        <p:nvPicPr>
          <p:cNvPr id="12" name="Picture 11"/>
          <p:cNvPicPr>
            <a:picLocks noChangeAspect="1"/>
          </p:cNvPicPr>
          <p:nvPr/>
        </p:nvPicPr>
        <p:blipFill rotWithShape="1">
          <a:blip r:embed="rId15">
            <a:extLst>
              <a:ext uri="{28A0092B-C50C-407E-A947-70E740481C1C}">
                <a14:useLocalDpi xmlns:a14="http://schemas.microsoft.com/office/drawing/2010/main" val="0"/>
              </a:ext>
            </a:extLst>
          </a:blip>
          <a:srcRect l="9716" r="15731"/>
          <a:stretch/>
        </p:blipFill>
        <p:spPr>
          <a:xfrm>
            <a:off x="8185636" y="972004"/>
            <a:ext cx="958363" cy="1836404"/>
          </a:xfrm>
          <a:prstGeom prst="rect">
            <a:avLst/>
          </a:prstGeom>
        </p:spPr>
      </p:pic>
    </p:spTree>
    <p:extLst>
      <p:ext uri="{BB962C8B-B14F-4D97-AF65-F5344CB8AC3E}">
        <p14:creationId xmlns:p14="http://schemas.microsoft.com/office/powerpoint/2010/main" val="1139996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3B00094-56A8-4BA9-B411-9C67CEA5346D}"/>
                                            </p:graphicEl>
                                          </p:spTgt>
                                        </p:tgtEl>
                                        <p:attrNameLst>
                                          <p:attrName>style.visibility</p:attrName>
                                        </p:attrNameLst>
                                      </p:cBhvr>
                                      <p:to>
                                        <p:strVal val="visible"/>
                                      </p:to>
                                    </p:set>
                                    <p:animEffect transition="in" filter="fade">
                                      <p:cBhvr>
                                        <p:cTn id="7" dur="500"/>
                                        <p:tgtEl>
                                          <p:spTgt spid="7">
                                            <p:graphicEl>
                                              <a:dgm id="{E3B00094-56A8-4BA9-B411-9C67CEA5346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DA8BADD6-96EC-4F17-91BE-73F6F223355C}"/>
                                            </p:graphicEl>
                                          </p:spTgt>
                                        </p:tgtEl>
                                        <p:attrNameLst>
                                          <p:attrName>style.visibility</p:attrName>
                                        </p:attrNameLst>
                                      </p:cBhvr>
                                      <p:to>
                                        <p:strVal val="visible"/>
                                      </p:to>
                                    </p:set>
                                    <p:animEffect transition="in" filter="fade">
                                      <p:cBhvr>
                                        <p:cTn id="12" dur="500"/>
                                        <p:tgtEl>
                                          <p:spTgt spid="7">
                                            <p:graphicEl>
                                              <a:dgm id="{DA8BADD6-96EC-4F17-91BE-73F6F223355C}"/>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EC5CD06F-2268-489F-AB98-C1BDF6351D69}"/>
                                            </p:graphicEl>
                                          </p:spTgt>
                                        </p:tgtEl>
                                        <p:attrNameLst>
                                          <p:attrName>style.visibility</p:attrName>
                                        </p:attrNameLst>
                                      </p:cBhvr>
                                      <p:to>
                                        <p:strVal val="visible"/>
                                      </p:to>
                                    </p:set>
                                    <p:animEffect transition="in" filter="fade">
                                      <p:cBhvr>
                                        <p:cTn id="15" dur="500"/>
                                        <p:tgtEl>
                                          <p:spTgt spid="7">
                                            <p:graphicEl>
                                              <a:dgm id="{EC5CD06F-2268-489F-AB98-C1BDF6351D6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CF00CA9C-B6E1-44D5-A76C-F7F3E7FF7D2E}"/>
                                            </p:graphicEl>
                                          </p:spTgt>
                                        </p:tgtEl>
                                        <p:attrNameLst>
                                          <p:attrName>style.visibility</p:attrName>
                                        </p:attrNameLst>
                                      </p:cBhvr>
                                      <p:to>
                                        <p:strVal val="visible"/>
                                      </p:to>
                                    </p:set>
                                    <p:animEffect transition="in" filter="fade">
                                      <p:cBhvr>
                                        <p:cTn id="20" dur="500"/>
                                        <p:tgtEl>
                                          <p:spTgt spid="7">
                                            <p:graphicEl>
                                              <a:dgm id="{CF00CA9C-B6E1-44D5-A76C-F7F3E7FF7D2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FA6D070B-C770-4092-ADAB-0A98A94DBDE5}"/>
                                            </p:graphicEl>
                                          </p:spTgt>
                                        </p:tgtEl>
                                        <p:attrNameLst>
                                          <p:attrName>style.visibility</p:attrName>
                                        </p:attrNameLst>
                                      </p:cBhvr>
                                      <p:to>
                                        <p:strVal val="visible"/>
                                      </p:to>
                                    </p:set>
                                    <p:animEffect transition="in" filter="fade">
                                      <p:cBhvr>
                                        <p:cTn id="23" dur="500"/>
                                        <p:tgtEl>
                                          <p:spTgt spid="7">
                                            <p:graphicEl>
                                              <a:dgm id="{FA6D070B-C770-4092-ADAB-0A98A94DBDE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848A725D-F78B-4A6A-A85C-E6FCA1422361}"/>
                                            </p:graphicEl>
                                          </p:spTgt>
                                        </p:tgtEl>
                                        <p:attrNameLst>
                                          <p:attrName>style.visibility</p:attrName>
                                        </p:attrNameLst>
                                      </p:cBhvr>
                                      <p:to>
                                        <p:strVal val="visible"/>
                                      </p:to>
                                    </p:set>
                                    <p:animEffect transition="in" filter="fade">
                                      <p:cBhvr>
                                        <p:cTn id="28" dur="500"/>
                                        <p:tgtEl>
                                          <p:spTgt spid="7">
                                            <p:graphicEl>
                                              <a:dgm id="{848A725D-F78B-4A6A-A85C-E6FCA142236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082C60B3-EDDA-4E43-AEE3-50B0562C4FBC}"/>
                                            </p:graphicEl>
                                          </p:spTgt>
                                        </p:tgtEl>
                                        <p:attrNameLst>
                                          <p:attrName>style.visibility</p:attrName>
                                        </p:attrNameLst>
                                      </p:cBhvr>
                                      <p:to>
                                        <p:strVal val="visible"/>
                                      </p:to>
                                    </p:set>
                                    <p:animEffect transition="in" filter="fade">
                                      <p:cBhvr>
                                        <p:cTn id="31" dur="500"/>
                                        <p:tgtEl>
                                          <p:spTgt spid="7">
                                            <p:graphicEl>
                                              <a:dgm id="{082C60B3-EDDA-4E43-AEE3-50B0562C4FB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D1346437-5502-4CF2-83C2-D68E577B8658}"/>
                                            </p:graphicEl>
                                          </p:spTgt>
                                        </p:tgtEl>
                                        <p:attrNameLst>
                                          <p:attrName>style.visibility</p:attrName>
                                        </p:attrNameLst>
                                      </p:cBhvr>
                                      <p:to>
                                        <p:strVal val="visible"/>
                                      </p:to>
                                    </p:set>
                                    <p:animEffect transition="in" filter="fade">
                                      <p:cBhvr>
                                        <p:cTn id="36" dur="500"/>
                                        <p:tgtEl>
                                          <p:spTgt spid="7">
                                            <p:graphicEl>
                                              <a:dgm id="{D1346437-5502-4CF2-83C2-D68E577B8658}"/>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E89E058C-EA9E-4E28-B7DA-FE57514DA5C1}"/>
                                            </p:graphicEl>
                                          </p:spTgt>
                                        </p:tgtEl>
                                        <p:attrNameLst>
                                          <p:attrName>style.visibility</p:attrName>
                                        </p:attrNameLst>
                                      </p:cBhvr>
                                      <p:to>
                                        <p:strVal val="visible"/>
                                      </p:to>
                                    </p:set>
                                    <p:animEffect transition="in" filter="fade">
                                      <p:cBhvr>
                                        <p:cTn id="41" dur="500"/>
                                        <p:tgtEl>
                                          <p:spTgt spid="7">
                                            <p:graphicEl>
                                              <a:dgm id="{E89E058C-EA9E-4E28-B7DA-FE57514DA5C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graphicEl>
                                              <a:dgm id="{6940D7D0-91DF-4868-9E63-0A4D64972424}"/>
                                            </p:graphicEl>
                                          </p:spTgt>
                                        </p:tgtEl>
                                        <p:attrNameLst>
                                          <p:attrName>style.visibility</p:attrName>
                                        </p:attrNameLst>
                                      </p:cBhvr>
                                      <p:to>
                                        <p:strVal val="visible"/>
                                      </p:to>
                                    </p:set>
                                    <p:animEffect transition="in" filter="fade">
                                      <p:cBhvr>
                                        <p:cTn id="44" dur="500"/>
                                        <p:tgtEl>
                                          <p:spTgt spid="7">
                                            <p:graphicEl>
                                              <a:dgm id="{6940D7D0-91DF-4868-9E63-0A4D6497242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graphicEl>
                                              <a:dgm id="{7868551E-B769-4E66-9A46-EEC0D1FB1DFB}"/>
                                            </p:graphicEl>
                                          </p:spTgt>
                                        </p:tgtEl>
                                        <p:attrNameLst>
                                          <p:attrName>style.visibility</p:attrName>
                                        </p:attrNameLst>
                                      </p:cBhvr>
                                      <p:to>
                                        <p:strVal val="visible"/>
                                      </p:to>
                                    </p:set>
                                    <p:animEffect transition="in" filter="fade">
                                      <p:cBhvr>
                                        <p:cTn id="49" dur="500"/>
                                        <p:tgtEl>
                                          <p:spTgt spid="7">
                                            <p:graphicEl>
                                              <a:dgm id="{7868551E-B769-4E66-9A46-EEC0D1FB1DF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4EB839FB-E0C5-44C2-B8AF-5B55072EB039}"/>
                                            </p:graphicEl>
                                          </p:spTgt>
                                        </p:tgtEl>
                                        <p:attrNameLst>
                                          <p:attrName>style.visibility</p:attrName>
                                        </p:attrNameLst>
                                      </p:cBhvr>
                                      <p:to>
                                        <p:strVal val="visible"/>
                                      </p:to>
                                    </p:set>
                                    <p:animEffect transition="in" filter="fade">
                                      <p:cBhvr>
                                        <p:cTn id="52" dur="500"/>
                                        <p:tgtEl>
                                          <p:spTgt spid="7">
                                            <p:graphicEl>
                                              <a:dgm id="{4EB839FB-E0C5-44C2-B8AF-5B55072EB03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graphicEl>
                                              <a:dgm id="{6B1C49F0-CF4E-470E-80F6-650071D7FFE2}"/>
                                            </p:graphicEl>
                                          </p:spTgt>
                                        </p:tgtEl>
                                        <p:attrNameLst>
                                          <p:attrName>style.visibility</p:attrName>
                                        </p:attrNameLst>
                                      </p:cBhvr>
                                      <p:to>
                                        <p:strVal val="visible"/>
                                      </p:to>
                                    </p:set>
                                    <p:animEffect transition="in" filter="fade">
                                      <p:cBhvr>
                                        <p:cTn id="57" dur="500"/>
                                        <p:tgtEl>
                                          <p:spTgt spid="7">
                                            <p:graphicEl>
                                              <a:dgm id="{6B1C49F0-CF4E-470E-80F6-650071D7FFE2}"/>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E035A6E5-3EB9-4F85-9A47-1DE706CFC49B}"/>
                                            </p:graphicEl>
                                          </p:spTgt>
                                        </p:tgtEl>
                                        <p:attrNameLst>
                                          <p:attrName>style.visibility</p:attrName>
                                        </p:attrNameLst>
                                      </p:cBhvr>
                                      <p:to>
                                        <p:strVal val="visible"/>
                                      </p:to>
                                    </p:set>
                                    <p:animEffect transition="in" filter="fade">
                                      <p:cBhvr>
                                        <p:cTn id="60" dur="500"/>
                                        <p:tgtEl>
                                          <p:spTgt spid="7">
                                            <p:graphicEl>
                                              <a:dgm id="{E035A6E5-3EB9-4F85-9A47-1DE706CFC49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83172"/>
            <a:ext cx="9144000" cy="6174828"/>
          </a:xfrm>
          <a:prstGeom prst="rect">
            <a:avLst/>
          </a:prstGeom>
        </p:spPr>
      </p:pic>
      <p:sp>
        <p:nvSpPr>
          <p:cNvPr id="8" name="Title 7"/>
          <p:cNvSpPr>
            <a:spLocks noGrp="1"/>
          </p:cNvSpPr>
          <p:nvPr>
            <p:ph type="title"/>
          </p:nvPr>
        </p:nvSpPr>
        <p:spPr>
          <a:xfrm>
            <a:off x="0" y="93849"/>
            <a:ext cx="9144000" cy="477652"/>
          </a:xfrm>
        </p:spPr>
        <p:txBody>
          <a:bodyPr>
            <a:normAutofit fontScale="90000"/>
          </a:bodyPr>
          <a:lstStyle/>
          <a:p>
            <a:r>
              <a:rPr lang="en-US" dirty="0"/>
              <a:t>Finance bill = Money bill, Rajya Sabha approval not necessary.</a:t>
            </a: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8754" y="2250830"/>
            <a:ext cx="741180" cy="741180"/>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15" y="1213339"/>
            <a:ext cx="635671" cy="635671"/>
          </a:xfrm>
          <a:prstGeom prst="rect">
            <a:avLst/>
          </a:prstGeom>
        </p:spPr>
      </p:pic>
      <p:sp>
        <p:nvSpPr>
          <p:cNvPr id="11" name="Rectangle 10"/>
          <p:cNvSpPr/>
          <p:nvPr/>
        </p:nvSpPr>
        <p:spPr>
          <a:xfrm>
            <a:off x="121780" y="4396154"/>
            <a:ext cx="9022220" cy="1802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ctr">
              <a:buFont typeface="Arial" panose="020B0604020202020204" pitchFamily="34" charset="0"/>
              <a:buChar char="•"/>
            </a:pPr>
            <a:r>
              <a:rPr lang="en-US" sz="2400" dirty="0">
                <a:effectLst>
                  <a:outerShdw blurRad="38100" dist="38100" dir="2700000" algn="tl">
                    <a:srgbClr val="000000">
                      <a:alpha val="43137"/>
                    </a:srgbClr>
                  </a:outerShdw>
                </a:effectLst>
              </a:rPr>
              <a:t>Judiciary's power of appointment curtailed. </a:t>
            </a:r>
            <a:endParaRPr lang="en-US" sz="2400" dirty="0" smtClean="0">
              <a:effectLst>
                <a:outerShdw blurRad="38100" dist="38100" dir="2700000" algn="tl">
                  <a:srgbClr val="000000">
                    <a:alpha val="43137"/>
                  </a:srgbClr>
                </a:outerShdw>
              </a:effectLst>
            </a:endParaRPr>
          </a:p>
          <a:p>
            <a:pPr marL="342900" indent="-342900" fontAlgn="ctr">
              <a:buFont typeface="Arial" panose="020B0604020202020204" pitchFamily="34" charset="0"/>
              <a:buChar char="•"/>
            </a:pPr>
            <a:r>
              <a:rPr lang="en-US" sz="2400" dirty="0" smtClean="0">
                <a:effectLst>
                  <a:outerShdw blurRad="38100" dist="38100" dir="2700000" algn="tl">
                    <a:srgbClr val="000000">
                      <a:alpha val="43137"/>
                    </a:srgbClr>
                  </a:outerShdw>
                </a:effectLst>
              </a:rPr>
              <a:t>Retired </a:t>
            </a:r>
            <a:r>
              <a:rPr lang="en-US" sz="2400" dirty="0">
                <a:effectLst>
                  <a:outerShdw blurRad="38100" dist="38100" dir="2700000" algn="tl">
                    <a:srgbClr val="000000">
                      <a:alpha val="43137"/>
                    </a:srgbClr>
                  </a:outerShdw>
                </a:effectLst>
              </a:rPr>
              <a:t>judges in all tribunals have same </a:t>
            </a:r>
            <a:r>
              <a:rPr lang="en-US" sz="2400" dirty="0" smtClean="0">
                <a:effectLst>
                  <a:outerShdw blurRad="38100" dist="38100" dir="2700000" algn="tl">
                    <a:srgbClr val="000000">
                      <a:alpha val="43137"/>
                    </a:srgbClr>
                  </a:outerShdw>
                </a:effectLst>
              </a:rPr>
              <a:t>salary. Etc… </a:t>
            </a:r>
          </a:p>
          <a:p>
            <a:pPr marL="342900" indent="-342900" fontAlgn="ctr">
              <a:buFont typeface="Arial" panose="020B0604020202020204" pitchFamily="34" charset="0"/>
              <a:buChar char="•"/>
            </a:pPr>
            <a:r>
              <a:rPr lang="en-US" sz="2400" dirty="0" smtClean="0">
                <a:effectLst>
                  <a:outerShdw blurRad="38100" dist="38100" dir="2700000" algn="tl">
                    <a:srgbClr val="000000">
                      <a:alpha val="43137"/>
                    </a:srgbClr>
                  </a:outerShdw>
                </a:effectLst>
              </a:rPr>
              <a:t>Opposition: &lt;not tax things&gt; added in Fin Bill, to evade Rajya Sabha scrutiny.</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1090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pPr fontAlgn="ctr"/>
            <a:r>
              <a:rPr lang="en-US" dirty="0"/>
              <a:t>IT officials can search / seize premise, on "tip". Don't have to disclose "tip" to any court / tribunal.</a:t>
            </a:r>
          </a:p>
          <a:p>
            <a:pPr fontAlgn="ctr"/>
            <a:r>
              <a:rPr lang="en-US" dirty="0" smtClean="0"/>
              <a:t>IT </a:t>
            </a:r>
            <a:r>
              <a:rPr lang="en-US" dirty="0"/>
              <a:t>officials can raid charitable institutes. </a:t>
            </a:r>
          </a:p>
          <a:p>
            <a:pPr fontAlgn="ctr"/>
            <a:r>
              <a:rPr lang="en-US" dirty="0" smtClean="0"/>
              <a:t>1+2 </a:t>
            </a:r>
            <a:r>
              <a:rPr lang="en-US" dirty="0"/>
              <a:t>= harassment of political parties and individuals. [retrospectively, from 1975!]</a:t>
            </a:r>
          </a:p>
          <a:p>
            <a:pPr fontAlgn="ctr"/>
            <a:r>
              <a:rPr lang="en-US" dirty="0"/>
              <a:t>IT officials can 'seize' assets for 6 months on "tip": extortion.</a:t>
            </a:r>
          </a:p>
          <a:p>
            <a:pPr fontAlgn="ctr"/>
            <a:r>
              <a:rPr lang="en-US" dirty="0" err="1"/>
              <a:t>Adhar</a:t>
            </a:r>
            <a:r>
              <a:rPr lang="en-US" dirty="0"/>
              <a:t> Compulsory for IT filing. But SC said not mandatory?</a:t>
            </a:r>
          </a:p>
          <a:p>
            <a:pPr fontAlgn="ctr"/>
            <a:r>
              <a:rPr lang="en-US" dirty="0"/>
              <a:t>3 lakh cash limit-&gt; 2 lakh cash limit</a:t>
            </a:r>
            <a:r>
              <a:rPr lang="en-US" dirty="0" smtClean="0"/>
              <a:t>.</a:t>
            </a:r>
            <a:endParaRPr lang="en-US" dirty="0"/>
          </a:p>
        </p:txBody>
      </p:sp>
      <p:sp>
        <p:nvSpPr>
          <p:cNvPr id="3" name="Title 2"/>
          <p:cNvSpPr>
            <a:spLocks noGrp="1"/>
          </p:cNvSpPr>
          <p:nvPr>
            <p:ph type="title"/>
          </p:nvPr>
        </p:nvSpPr>
        <p:spPr/>
        <p:txBody>
          <a:bodyPr/>
          <a:lstStyle/>
          <a:p>
            <a:r>
              <a:rPr lang="en-US" sz="2400" dirty="0" smtClean="0"/>
              <a:t>Change Income tax rates= ok</a:t>
            </a:r>
            <a:br>
              <a:rPr lang="en-US" sz="2400" dirty="0" smtClean="0"/>
            </a:br>
            <a:r>
              <a:rPr lang="en-US" sz="2400" dirty="0" smtClean="0"/>
              <a:t/>
            </a:r>
            <a:br>
              <a:rPr lang="en-US" sz="2400" dirty="0" smtClean="0"/>
            </a:br>
            <a:r>
              <a:rPr lang="en-US" sz="2400" dirty="0" smtClean="0"/>
              <a:t>but change IT “Administrative procedures”..?!</a:t>
            </a:r>
            <a:endParaRPr lang="en-US" sz="2400" dirty="0"/>
          </a:p>
        </p:txBody>
      </p:sp>
      <p:sp>
        <p:nvSpPr>
          <p:cNvPr id="5" name="Text Placeholder 4"/>
          <p:cNvSpPr>
            <a:spLocks noGrp="1"/>
          </p:cNvSpPr>
          <p:nvPr>
            <p:ph type="body" sz="quarter" idx="13"/>
          </p:nvPr>
        </p:nvSpPr>
        <p:spPr/>
        <p:txBody>
          <a:bodyPr/>
          <a:lstStyle/>
          <a:p>
            <a:r>
              <a:rPr lang="en-US" dirty="0" smtClean="0"/>
              <a:t>Finance bill</a:t>
            </a:r>
            <a:endParaRPr lang="en-US" dirty="0"/>
          </a:p>
        </p:txBody>
      </p:sp>
      <p:sp>
        <p:nvSpPr>
          <p:cNvPr id="6" name="Rectangle 5"/>
          <p:cNvSpPr/>
          <p:nvPr/>
        </p:nvSpPr>
        <p:spPr>
          <a:xfrm>
            <a:off x="1336431" y="5838092"/>
            <a:ext cx="6066692" cy="8968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smtClean="0"/>
              <a:t>As these amendment to income tax act, clubbed in “finance bill” to evade Rajya Sabha scrutiny.</a:t>
            </a:r>
            <a:endParaRPr lang="en-US" sz="2400" dirty="0"/>
          </a:p>
        </p:txBody>
      </p:sp>
    </p:spTree>
    <p:extLst>
      <p:ext uri="{BB962C8B-B14F-4D97-AF65-F5344CB8AC3E}">
        <p14:creationId xmlns:p14="http://schemas.microsoft.com/office/powerpoint/2010/main" val="99962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49" y="3121269"/>
            <a:ext cx="9144000" cy="115774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1049" y="4056184"/>
            <a:ext cx="4552951" cy="2801816"/>
          </a:xfrm>
          <a:prstGeom prst="rect">
            <a:avLst/>
          </a:prstGeom>
        </p:spPr>
      </p:pic>
      <p:sp>
        <p:nvSpPr>
          <p:cNvPr id="7" name="Rectangular Callout 6"/>
          <p:cNvSpPr/>
          <p:nvPr/>
        </p:nvSpPr>
        <p:spPr>
          <a:xfrm>
            <a:off x="731227" y="4448907"/>
            <a:ext cx="4554414" cy="1881555"/>
          </a:xfrm>
          <a:prstGeom prst="wedgeRectCallout">
            <a:avLst>
              <a:gd name="adj1" fmla="val 70689"/>
              <a:gd name="adj2" fmla="val -28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Finance bill 2017 “Bypass surgery” to avoid Rajya Sabha scrutiny. 40 amendments to various acts!!</a:t>
            </a:r>
            <a:endParaRPr lang="en-US" sz="28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29961" y="0"/>
            <a:ext cx="5187462" cy="122489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716" r="15731"/>
          <a:stretch/>
        </p:blipFill>
        <p:spPr>
          <a:xfrm>
            <a:off x="7517423" y="-8429"/>
            <a:ext cx="1626577" cy="3116827"/>
          </a:xfrm>
          <a:prstGeom prst="rect">
            <a:avLst/>
          </a:prstGeom>
        </p:spPr>
      </p:pic>
      <p:sp>
        <p:nvSpPr>
          <p:cNvPr id="2" name="Rectangular Callout 1"/>
          <p:cNvSpPr/>
          <p:nvPr/>
        </p:nvSpPr>
        <p:spPr>
          <a:xfrm>
            <a:off x="2329961" y="1327638"/>
            <a:ext cx="5037993" cy="1046285"/>
          </a:xfrm>
          <a:prstGeom prst="wedgeRectCallout">
            <a:avLst>
              <a:gd name="adj1" fmla="val 60546"/>
              <a:gd name="adj2" fmla="val -4072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Even Post-Demonetization, </a:t>
            </a:r>
            <a:r>
              <a:rPr lang="en-US" dirty="0" err="1"/>
              <a:t>didnot</a:t>
            </a:r>
            <a:r>
              <a:rPr lang="en-US" dirty="0"/>
              <a:t> allow Parliament to function. </a:t>
            </a:r>
            <a:r>
              <a:rPr lang="en-US" dirty="0" err="1" smtClean="0"/>
              <a:t>Kaam</a:t>
            </a:r>
            <a:r>
              <a:rPr lang="en-US" dirty="0" smtClean="0"/>
              <a:t> </a:t>
            </a:r>
            <a:r>
              <a:rPr lang="en-US" dirty="0" err="1"/>
              <a:t>Kru</a:t>
            </a:r>
            <a:r>
              <a:rPr lang="en-US" dirty="0"/>
              <a:t> </a:t>
            </a:r>
            <a:r>
              <a:rPr lang="en-US" dirty="0" err="1"/>
              <a:t>toh</a:t>
            </a:r>
            <a:r>
              <a:rPr lang="en-US" dirty="0"/>
              <a:t> </a:t>
            </a:r>
            <a:r>
              <a:rPr lang="en-US" dirty="0" err="1"/>
              <a:t>kaise</a:t>
            </a:r>
            <a:r>
              <a:rPr lang="en-US" dirty="0" smtClean="0"/>
              <a:t>?</a:t>
            </a:r>
            <a:r>
              <a:rPr lang="hi-IN" dirty="0"/>
              <a:t> इसलिए दे-ठोक </a:t>
            </a:r>
            <a:r>
              <a:rPr lang="en-US" dirty="0"/>
              <a:t>Finance Bill </a:t>
            </a:r>
            <a:r>
              <a:rPr lang="hi-IN" dirty="0"/>
              <a:t>से दुसरे कानूनों में </a:t>
            </a:r>
            <a:r>
              <a:rPr lang="en-US" dirty="0" smtClean="0"/>
              <a:t>amendment</a:t>
            </a:r>
            <a:r>
              <a:rPr lang="hi-IN" smtClean="0"/>
              <a:t> कोरबे </a:t>
            </a:r>
            <a:r>
              <a:rPr lang="hi-IN" dirty="0"/>
              <a:t>चालो!</a:t>
            </a:r>
            <a:endParaRPr lang="en-US" dirty="0"/>
          </a:p>
        </p:txBody>
      </p:sp>
    </p:spTree>
    <p:extLst>
      <p:ext uri="{BB962C8B-B14F-4D97-AF65-F5344CB8AC3E}">
        <p14:creationId xmlns:p14="http://schemas.microsoft.com/office/powerpoint/2010/main" val="2534453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1454</TotalTime>
  <Words>2274</Words>
  <Application>Microsoft Office PowerPoint</Application>
  <PresentationFormat>On-screen Show (4:3)</PresentationFormat>
  <Paragraphs>275</Paragraphs>
  <Slides>29</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vt:lpstr>
      <vt:lpstr>Economy: 6 pillars + theory  + current + BES17 (pre cum Mains)</vt:lpstr>
      <vt:lpstr>PowerPoint Presentation</vt:lpstr>
      <vt:lpstr>PowerPoint Presentation</vt:lpstr>
      <vt:lpstr>PowerPoint Presentation</vt:lpstr>
      <vt:lpstr>PowerPoint Presentation</vt:lpstr>
      <vt:lpstr>Finance bill = Money bill, Rajya Sabha approval not necessary.</vt:lpstr>
      <vt:lpstr>Finance bill = Money bill, Rajya Sabha approval not necessary.</vt:lpstr>
      <vt:lpstr>Change Income tax rates= ok  but change IT “Administrative procedures”..?!</vt:lpstr>
      <vt:lpstr>PowerPoint Presentation</vt:lpstr>
      <vt:lpstr>So what’s the controversy?</vt:lpstr>
      <vt:lpstr>But who will decide ke Finance Bill= Money bill hai ki nhi?</vt:lpstr>
      <vt:lpstr>PowerPoint Presentation</vt:lpstr>
      <vt:lpstr>“Sarkaari Tijori”: Consolidated Fund of India &lt;Art. 266&gt; basically, all incoming Rs. related to loans and taxes.</vt:lpstr>
      <vt:lpstr>CGA will workout how much money required from CFI?</vt:lpstr>
      <vt:lpstr>Why Appropriation Bill by CGA ► FinMin?  </vt:lpstr>
      <vt:lpstr>Charged items on consolidated fund of each…</vt:lpstr>
      <vt:lpstr>“Sarkaari Tijori”: Consolidated Fund of India &lt;Art. 266&gt; basically, all incoming Rs. related to loans and taxes.</vt:lpstr>
      <vt:lpstr>Tax, loan related money goes in Sarkari Tijori #1 (CFI) what about money coming from other sources?Ans.  Art. 266 (Public Account)</vt:lpstr>
      <vt:lpstr>Art. 266: Public account: components of..</vt:lpstr>
      <vt:lpstr>AFS will show Income &amp; Expenditure in these three accounts:</vt:lpstr>
      <vt:lpstr>PowerPoint Presentation</vt:lpstr>
      <vt:lpstr>Vote on account: what and why?</vt:lpstr>
      <vt:lpstr>But now we advanced the budget presentation to 1st Feb 2017!</vt:lpstr>
      <vt:lpstr>PowerPoint Presentation</vt:lpstr>
      <vt:lpstr>PowerPoint Presentation</vt:lpstr>
      <vt:lpstr>What’s the difference?</vt:lpstr>
      <vt:lpstr>PowerPoint Presentation</vt:lpstr>
      <vt:lpstr>Self study videos: Playlist LINK</vt:lpstr>
      <vt:lpstr>Budget ► Revenue ► Receipt ► Tax</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728</cp:revision>
  <dcterms:created xsi:type="dcterms:W3CDTF">2017-02-17T14:02:42Z</dcterms:created>
  <dcterms:modified xsi:type="dcterms:W3CDTF">2017-05-25T16:09:59Z</dcterms:modified>
</cp:coreProperties>
</file>